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9"/>
  </p:notesMasterIdLst>
  <p:sldIdLst>
    <p:sldId id="270" r:id="rId2"/>
    <p:sldId id="257" r:id="rId3"/>
    <p:sldId id="259" r:id="rId4"/>
    <p:sldId id="260" r:id="rId5"/>
    <p:sldId id="261" r:id="rId6"/>
    <p:sldId id="266" r:id="rId7"/>
    <p:sldId id="268" r:id="rId8"/>
  </p:sldIdLst>
  <p:sldSz cx="12192000" cy="6858000"/>
  <p:notesSz cx="6797675" cy="9928225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6600"/>
    <a:srgbClr val="CCFFFF"/>
    <a:srgbClr val="FFCCCC"/>
    <a:srgbClr val="CCFFCC"/>
    <a:srgbClr val="FFCCFF"/>
    <a:srgbClr val="99CCFF"/>
    <a:srgbClr val="DDDDDD"/>
    <a:srgbClr val="6699FF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015" autoAdjust="0"/>
    <p:restoredTop sz="94660"/>
  </p:normalViewPr>
  <p:slideViewPr>
    <p:cSldViewPr snapToGrid="0">
      <p:cViewPr varScale="1">
        <p:scale>
          <a:sx n="52" d="100"/>
          <a:sy n="52" d="100"/>
        </p:scale>
        <p:origin x="63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6E1D5D-03F0-4D0B-B271-7F4AC14154AB}" type="doc">
      <dgm:prSet loTypeId="urn:microsoft.com/office/officeart/2005/8/layout/pyramid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ADCD5D10-D919-438B-ACA4-78E9D51A01DB}">
      <dgm:prSet phldrT="[Text]"/>
      <dgm:spPr>
        <a:solidFill>
          <a:srgbClr val="CCFFFF"/>
        </a:solidFill>
        <a:ln w="15875">
          <a:solidFill>
            <a:srgbClr val="006600"/>
          </a:solidFill>
        </a:ln>
      </dgm:spPr>
      <dgm:t>
        <a:bodyPr/>
        <a:lstStyle/>
        <a:p>
          <a:pPr rtl="1"/>
          <a:r>
            <a:rPr lang="ar-SA" b="1" dirty="0">
              <a:solidFill>
                <a:srgbClr val="CC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ahoma" panose="020B0604030504040204" pitchFamily="34" charset="0"/>
            </a:rPr>
            <a:t>استشارات إدارية</a:t>
          </a:r>
          <a:endParaRPr lang="ar-SA" b="1" dirty="0"/>
        </a:p>
      </dgm:t>
    </dgm:pt>
    <dgm:pt modelId="{CDDA31AE-D369-48B8-93FA-0A0CAF4B449F}" type="parTrans" cxnId="{4FB5BA5F-01AC-438A-9F7E-64AA4EC3EDAA}">
      <dgm:prSet/>
      <dgm:spPr/>
      <dgm:t>
        <a:bodyPr/>
        <a:lstStyle/>
        <a:p>
          <a:pPr rtl="1"/>
          <a:endParaRPr lang="ar-SA"/>
        </a:p>
      </dgm:t>
    </dgm:pt>
    <dgm:pt modelId="{D2850236-8091-496F-9088-158C5DB6233E}" type="sibTrans" cxnId="{4FB5BA5F-01AC-438A-9F7E-64AA4EC3EDAA}">
      <dgm:prSet/>
      <dgm:spPr/>
      <dgm:t>
        <a:bodyPr/>
        <a:lstStyle/>
        <a:p>
          <a:pPr rtl="1"/>
          <a:endParaRPr lang="ar-SA"/>
        </a:p>
      </dgm:t>
    </dgm:pt>
    <dgm:pt modelId="{8B17F74B-C230-4C40-99EA-74549DA0A0F2}">
      <dgm:prSet phldrT="[Text]"/>
      <dgm:spPr>
        <a:solidFill>
          <a:srgbClr val="FFCC99"/>
        </a:solidFill>
        <a:ln w="15875">
          <a:solidFill>
            <a:srgbClr val="006600"/>
          </a:solidFill>
        </a:ln>
      </dgm:spPr>
      <dgm:t>
        <a:bodyPr/>
        <a:lstStyle/>
        <a:p>
          <a:pPr rtl="1"/>
          <a:r>
            <a:rPr lang="ar-SA" b="1" dirty="0">
              <a:solidFill>
                <a:srgbClr val="CC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ahoma" panose="020B0604030504040204" pitchFamily="34" charset="0"/>
            </a:rPr>
            <a:t>استشارات مالية</a:t>
          </a:r>
          <a:endParaRPr lang="ar-SA" b="1" dirty="0"/>
        </a:p>
      </dgm:t>
    </dgm:pt>
    <dgm:pt modelId="{3AC309E8-EB8E-4C89-A8C9-B9C636510D86}" type="parTrans" cxnId="{88A941B1-CA12-4472-8305-403B59773F36}">
      <dgm:prSet/>
      <dgm:spPr/>
      <dgm:t>
        <a:bodyPr/>
        <a:lstStyle/>
        <a:p>
          <a:pPr rtl="1"/>
          <a:endParaRPr lang="ar-SA"/>
        </a:p>
      </dgm:t>
    </dgm:pt>
    <dgm:pt modelId="{0F6193F5-AAEA-4000-B562-245B1D66AC1D}" type="sibTrans" cxnId="{88A941B1-CA12-4472-8305-403B59773F36}">
      <dgm:prSet/>
      <dgm:spPr/>
      <dgm:t>
        <a:bodyPr/>
        <a:lstStyle/>
        <a:p>
          <a:pPr rtl="1"/>
          <a:endParaRPr lang="ar-SA"/>
        </a:p>
      </dgm:t>
    </dgm:pt>
    <dgm:pt modelId="{E89DCCA4-5B6E-4CAB-A515-DB449297A3C7}">
      <dgm:prSet phldrT="[Text]"/>
      <dgm:spPr>
        <a:solidFill>
          <a:srgbClr val="FFCCCC"/>
        </a:solidFill>
        <a:ln w="15875">
          <a:solidFill>
            <a:srgbClr val="006600"/>
          </a:solidFill>
        </a:ln>
      </dgm:spPr>
      <dgm:t>
        <a:bodyPr/>
        <a:lstStyle/>
        <a:p>
          <a:pPr rtl="1"/>
          <a:r>
            <a:rPr lang="ar-SA" b="1" dirty="0">
              <a:solidFill>
                <a:srgbClr val="CC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ahoma" panose="020B0604030504040204" pitchFamily="34" charset="0"/>
            </a:rPr>
            <a:t>استشارات اقتصادية</a:t>
          </a:r>
          <a:endParaRPr lang="ar-SA" b="1" dirty="0"/>
        </a:p>
      </dgm:t>
    </dgm:pt>
    <dgm:pt modelId="{8D5B939A-0409-4D8B-9E23-8D3410CFAB0E}" type="parTrans" cxnId="{3DC72DB6-6570-495E-B8C9-BD7CEAA89244}">
      <dgm:prSet/>
      <dgm:spPr/>
      <dgm:t>
        <a:bodyPr/>
        <a:lstStyle/>
        <a:p>
          <a:pPr rtl="1"/>
          <a:endParaRPr lang="ar-SA"/>
        </a:p>
      </dgm:t>
    </dgm:pt>
    <dgm:pt modelId="{80CAEDB5-C674-40D4-9CD4-F7940278A5AC}" type="sibTrans" cxnId="{3DC72DB6-6570-495E-B8C9-BD7CEAA89244}">
      <dgm:prSet/>
      <dgm:spPr/>
      <dgm:t>
        <a:bodyPr/>
        <a:lstStyle/>
        <a:p>
          <a:pPr rtl="1"/>
          <a:endParaRPr lang="ar-SA"/>
        </a:p>
      </dgm:t>
    </dgm:pt>
    <dgm:pt modelId="{D61EC1EE-3728-4410-A8F7-21136CE6956E}">
      <dgm:prSet phldrT="[Text]"/>
      <dgm:spPr>
        <a:solidFill>
          <a:schemeClr val="bg1">
            <a:lumMod val="95000"/>
          </a:schemeClr>
        </a:solidFill>
        <a:ln w="15875">
          <a:solidFill>
            <a:srgbClr val="006600"/>
          </a:solidFill>
        </a:ln>
      </dgm:spPr>
      <dgm:t>
        <a:bodyPr/>
        <a:lstStyle/>
        <a:p>
          <a:pPr rtl="1"/>
          <a:r>
            <a:rPr lang="ar-SA" b="1" dirty="0">
              <a:solidFill>
                <a:srgbClr val="CC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ahoma" panose="020B0604030504040204" pitchFamily="34" charset="0"/>
            </a:rPr>
            <a:t>ترشيد صناعة القرار و ترشيد استخدامات الموارد</a:t>
          </a:r>
          <a:endParaRPr lang="ar-SA" b="1" dirty="0"/>
        </a:p>
      </dgm:t>
    </dgm:pt>
    <dgm:pt modelId="{760A3DF6-8193-48DA-B5C1-A8D045A42423}" type="parTrans" cxnId="{E582F6DF-435C-4F42-BCF4-92BF360381B7}">
      <dgm:prSet/>
      <dgm:spPr/>
      <dgm:t>
        <a:bodyPr/>
        <a:lstStyle/>
        <a:p>
          <a:pPr rtl="1"/>
          <a:endParaRPr lang="ar-SA"/>
        </a:p>
      </dgm:t>
    </dgm:pt>
    <dgm:pt modelId="{53B3E8BE-647A-4468-910C-436A9FED8088}" type="sibTrans" cxnId="{E582F6DF-435C-4F42-BCF4-92BF360381B7}">
      <dgm:prSet/>
      <dgm:spPr/>
      <dgm:t>
        <a:bodyPr/>
        <a:lstStyle/>
        <a:p>
          <a:pPr rtl="1"/>
          <a:endParaRPr lang="ar-SA"/>
        </a:p>
      </dgm:t>
    </dgm:pt>
    <dgm:pt modelId="{F1CFCDAF-1A11-490E-934D-9531F468CC69}" type="pres">
      <dgm:prSet presAssocID="{5D6E1D5D-03F0-4D0B-B271-7F4AC14154AB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6983036A-45AB-4858-AC65-08C0FFA951A1}" type="pres">
      <dgm:prSet presAssocID="{5D6E1D5D-03F0-4D0B-B271-7F4AC14154AB}" presName="triangle1" presStyleLbl="node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EFA77A9-2CDE-495A-9705-47E81B1A4989}" type="pres">
      <dgm:prSet presAssocID="{5D6E1D5D-03F0-4D0B-B271-7F4AC14154AB}" presName="triangle2" presStyleLbl="node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8B3AFC3-28ED-406D-99FA-01383D961B32}" type="pres">
      <dgm:prSet presAssocID="{5D6E1D5D-03F0-4D0B-B271-7F4AC14154AB}" presName="triangle3" presStyleLbl="node1" presStyleIdx="2" presStyleCnt="4" custLinFactNeighborX="517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568E2BF-4F74-47D5-981C-CEBA7A84415D}" type="pres">
      <dgm:prSet presAssocID="{5D6E1D5D-03F0-4D0B-B271-7F4AC14154AB}" presName="triangle4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695B8A55-4066-49F9-95E7-3E609298628C}" type="presOf" srcId="{D61EC1EE-3728-4410-A8F7-21136CE6956E}" destId="{18B3AFC3-28ED-406D-99FA-01383D961B32}" srcOrd="0" destOrd="0" presId="urn:microsoft.com/office/officeart/2005/8/layout/pyramid4"/>
    <dgm:cxn modelId="{9CFD4BD6-B845-4BF4-9B36-9EB0AF50FF51}" type="presOf" srcId="{E89DCCA4-5B6E-4CAB-A515-DB449297A3C7}" destId="{3568E2BF-4F74-47D5-981C-CEBA7A84415D}" srcOrd="0" destOrd="0" presId="urn:microsoft.com/office/officeart/2005/8/layout/pyramid4"/>
    <dgm:cxn modelId="{3DC72DB6-6570-495E-B8C9-BD7CEAA89244}" srcId="{5D6E1D5D-03F0-4D0B-B271-7F4AC14154AB}" destId="{E89DCCA4-5B6E-4CAB-A515-DB449297A3C7}" srcOrd="3" destOrd="0" parTransId="{8D5B939A-0409-4D8B-9E23-8D3410CFAB0E}" sibTransId="{80CAEDB5-C674-40D4-9CD4-F7940278A5AC}"/>
    <dgm:cxn modelId="{E582F6DF-435C-4F42-BCF4-92BF360381B7}" srcId="{5D6E1D5D-03F0-4D0B-B271-7F4AC14154AB}" destId="{D61EC1EE-3728-4410-A8F7-21136CE6956E}" srcOrd="2" destOrd="0" parTransId="{760A3DF6-8193-48DA-B5C1-A8D045A42423}" sibTransId="{53B3E8BE-647A-4468-910C-436A9FED8088}"/>
    <dgm:cxn modelId="{823C9791-D852-4B66-A2AC-5FA8551CE2BA}" type="presOf" srcId="{8B17F74B-C230-4C40-99EA-74549DA0A0F2}" destId="{DEFA77A9-2CDE-495A-9705-47E81B1A4989}" srcOrd="0" destOrd="0" presId="urn:microsoft.com/office/officeart/2005/8/layout/pyramid4"/>
    <dgm:cxn modelId="{88A941B1-CA12-4472-8305-403B59773F36}" srcId="{5D6E1D5D-03F0-4D0B-B271-7F4AC14154AB}" destId="{8B17F74B-C230-4C40-99EA-74549DA0A0F2}" srcOrd="1" destOrd="0" parTransId="{3AC309E8-EB8E-4C89-A8C9-B9C636510D86}" sibTransId="{0F6193F5-AAEA-4000-B562-245B1D66AC1D}"/>
    <dgm:cxn modelId="{C295D145-3BD5-49EB-9375-FEBBD4D22E0F}" type="presOf" srcId="{ADCD5D10-D919-438B-ACA4-78E9D51A01DB}" destId="{6983036A-45AB-4858-AC65-08C0FFA951A1}" srcOrd="0" destOrd="0" presId="urn:microsoft.com/office/officeart/2005/8/layout/pyramid4"/>
    <dgm:cxn modelId="{4FB5BA5F-01AC-438A-9F7E-64AA4EC3EDAA}" srcId="{5D6E1D5D-03F0-4D0B-B271-7F4AC14154AB}" destId="{ADCD5D10-D919-438B-ACA4-78E9D51A01DB}" srcOrd="0" destOrd="0" parTransId="{CDDA31AE-D369-48B8-93FA-0A0CAF4B449F}" sibTransId="{D2850236-8091-496F-9088-158C5DB6233E}"/>
    <dgm:cxn modelId="{92B9DCBE-D189-4989-B122-923B996EB102}" type="presOf" srcId="{5D6E1D5D-03F0-4D0B-B271-7F4AC14154AB}" destId="{F1CFCDAF-1A11-490E-934D-9531F468CC69}" srcOrd="0" destOrd="0" presId="urn:microsoft.com/office/officeart/2005/8/layout/pyramid4"/>
    <dgm:cxn modelId="{F7DB29EB-8C62-4F7E-A0DE-2ECA78FD18F1}" type="presParOf" srcId="{F1CFCDAF-1A11-490E-934D-9531F468CC69}" destId="{6983036A-45AB-4858-AC65-08C0FFA951A1}" srcOrd="0" destOrd="0" presId="urn:microsoft.com/office/officeart/2005/8/layout/pyramid4"/>
    <dgm:cxn modelId="{582A6670-5938-4EC2-A2DB-77CC201232D7}" type="presParOf" srcId="{F1CFCDAF-1A11-490E-934D-9531F468CC69}" destId="{DEFA77A9-2CDE-495A-9705-47E81B1A4989}" srcOrd="1" destOrd="0" presId="urn:microsoft.com/office/officeart/2005/8/layout/pyramid4"/>
    <dgm:cxn modelId="{82822415-7964-4676-91CC-90D53DC6440B}" type="presParOf" srcId="{F1CFCDAF-1A11-490E-934D-9531F468CC69}" destId="{18B3AFC3-28ED-406D-99FA-01383D961B32}" srcOrd="2" destOrd="0" presId="urn:microsoft.com/office/officeart/2005/8/layout/pyramid4"/>
    <dgm:cxn modelId="{692DFDD2-77AB-4572-A204-968858617A21}" type="presParOf" srcId="{F1CFCDAF-1A11-490E-934D-9531F468CC69}" destId="{3568E2BF-4F74-47D5-981C-CEBA7A84415D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3033BFC-88F4-4ECB-B911-4DAC22BA124E}" type="doc">
      <dgm:prSet loTypeId="urn:microsoft.com/office/officeart/2011/layout/HexagonRadial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BF00D4C4-E918-434D-88A2-3F91E3E1A312}">
      <dgm:prSet phldrT="[Text]"/>
      <dgm:spPr>
        <a:solidFill>
          <a:schemeClr val="bg1">
            <a:lumMod val="85000"/>
          </a:schemeClr>
        </a:solidFill>
        <a:ln w="15875">
          <a:solidFill>
            <a:srgbClr val="FF0000"/>
          </a:solidFill>
        </a:ln>
      </dgm:spPr>
      <dgm:t>
        <a:bodyPr/>
        <a:lstStyle/>
        <a:p>
          <a:pPr rtl="1"/>
          <a:r>
            <a:rPr lang="ar-SA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ترشيد صناعة القرار وترشيد استخدام الموارد</a:t>
          </a:r>
        </a:p>
      </dgm:t>
    </dgm:pt>
    <dgm:pt modelId="{AAEA309F-8B90-450B-AD0C-1E7677B2E7F0}" type="parTrans" cxnId="{6235CEB3-C1C6-4FE8-B396-7B2CEB319A06}">
      <dgm:prSet/>
      <dgm:spPr/>
      <dgm:t>
        <a:bodyPr/>
        <a:lstStyle/>
        <a:p>
          <a:pPr rtl="1"/>
          <a:endParaRPr lang="ar-SA"/>
        </a:p>
      </dgm:t>
    </dgm:pt>
    <dgm:pt modelId="{302FB8D8-BF7B-47F7-B558-4F454A9E9485}" type="sibTrans" cxnId="{6235CEB3-C1C6-4FE8-B396-7B2CEB319A06}">
      <dgm:prSet/>
      <dgm:spPr/>
      <dgm:t>
        <a:bodyPr/>
        <a:lstStyle/>
        <a:p>
          <a:pPr rtl="1"/>
          <a:endParaRPr lang="ar-SA"/>
        </a:p>
      </dgm:t>
    </dgm:pt>
    <dgm:pt modelId="{9AAEA60A-D679-4E87-9494-9558274A25AB}">
      <dgm:prSet phldrT="[Text]"/>
      <dgm:spPr>
        <a:solidFill>
          <a:srgbClr val="92D050"/>
        </a:solidFill>
        <a:ln w="15875">
          <a:solidFill>
            <a:srgbClr val="006600"/>
          </a:solidFill>
        </a:ln>
      </dgm:spPr>
      <dgm:t>
        <a:bodyPr/>
        <a:lstStyle/>
        <a:p>
          <a:pPr rtl="1"/>
          <a:r>
            <a:rPr lang="ar-SA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التشريعات</a:t>
          </a:r>
        </a:p>
      </dgm:t>
    </dgm:pt>
    <dgm:pt modelId="{10ED493F-F058-48B9-827D-0B8B08FB0422}" type="parTrans" cxnId="{249121AB-C2AF-4D41-A879-C21E8A53F8DF}">
      <dgm:prSet/>
      <dgm:spPr/>
      <dgm:t>
        <a:bodyPr/>
        <a:lstStyle/>
        <a:p>
          <a:pPr rtl="1"/>
          <a:endParaRPr lang="ar-SA"/>
        </a:p>
      </dgm:t>
    </dgm:pt>
    <dgm:pt modelId="{F2047E01-B350-4ECF-8AA6-3BD9CAFAFF82}" type="sibTrans" cxnId="{249121AB-C2AF-4D41-A879-C21E8A53F8DF}">
      <dgm:prSet/>
      <dgm:spPr/>
      <dgm:t>
        <a:bodyPr/>
        <a:lstStyle/>
        <a:p>
          <a:pPr rtl="1"/>
          <a:endParaRPr lang="ar-SA"/>
        </a:p>
      </dgm:t>
    </dgm:pt>
    <dgm:pt modelId="{86ED019F-1404-49D2-AA47-8FBEDFDD125F}">
      <dgm:prSet phldrT="[Text]"/>
      <dgm:spPr>
        <a:solidFill>
          <a:srgbClr val="FFCCFF"/>
        </a:solidFill>
        <a:ln w="15875">
          <a:solidFill>
            <a:srgbClr val="006600"/>
          </a:solidFill>
        </a:ln>
      </dgm:spPr>
      <dgm:t>
        <a:bodyPr/>
        <a:lstStyle/>
        <a:p>
          <a:pPr rtl="1"/>
          <a:r>
            <a:rPr lang="ar-SA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التقنيات</a:t>
          </a:r>
        </a:p>
      </dgm:t>
    </dgm:pt>
    <dgm:pt modelId="{1A6D3CFF-CB45-4594-9635-F2A674A8A182}" type="parTrans" cxnId="{C3B3042D-5E55-4F52-8C24-C64A1F194595}">
      <dgm:prSet/>
      <dgm:spPr/>
      <dgm:t>
        <a:bodyPr/>
        <a:lstStyle/>
        <a:p>
          <a:pPr rtl="1"/>
          <a:endParaRPr lang="ar-SA"/>
        </a:p>
      </dgm:t>
    </dgm:pt>
    <dgm:pt modelId="{8ABA7F6F-6578-4D59-8612-E7C25870E554}" type="sibTrans" cxnId="{C3B3042D-5E55-4F52-8C24-C64A1F194595}">
      <dgm:prSet/>
      <dgm:spPr/>
      <dgm:t>
        <a:bodyPr/>
        <a:lstStyle/>
        <a:p>
          <a:pPr rtl="1"/>
          <a:endParaRPr lang="ar-SA"/>
        </a:p>
      </dgm:t>
    </dgm:pt>
    <dgm:pt modelId="{94D84CD0-F0E1-4B98-B4E1-AAFCD8006D3D}">
      <dgm:prSet phldrT="[Text]"/>
      <dgm:spPr>
        <a:solidFill>
          <a:srgbClr val="99CCFF"/>
        </a:solidFill>
        <a:ln w="15875">
          <a:solidFill>
            <a:srgbClr val="006600"/>
          </a:solidFill>
        </a:ln>
      </dgm:spPr>
      <dgm:t>
        <a:bodyPr/>
        <a:lstStyle/>
        <a:p>
          <a:pPr rtl="1"/>
          <a:r>
            <a:rPr lang="ar-SA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المناخ الاقتصادي</a:t>
          </a:r>
        </a:p>
      </dgm:t>
    </dgm:pt>
    <dgm:pt modelId="{0737110A-5FB6-441E-B8EE-34E60C193C4D}" type="parTrans" cxnId="{9B884277-695B-431D-AFC2-ACAA507E5C13}">
      <dgm:prSet/>
      <dgm:spPr/>
      <dgm:t>
        <a:bodyPr/>
        <a:lstStyle/>
        <a:p>
          <a:pPr rtl="1"/>
          <a:endParaRPr lang="ar-SA"/>
        </a:p>
      </dgm:t>
    </dgm:pt>
    <dgm:pt modelId="{0E316319-2F13-43A3-AD8E-35D63F318084}" type="sibTrans" cxnId="{9B884277-695B-431D-AFC2-ACAA507E5C13}">
      <dgm:prSet/>
      <dgm:spPr/>
      <dgm:t>
        <a:bodyPr/>
        <a:lstStyle/>
        <a:p>
          <a:pPr rtl="1"/>
          <a:endParaRPr lang="ar-SA"/>
        </a:p>
      </dgm:t>
    </dgm:pt>
    <dgm:pt modelId="{9D4DDA1C-8C1E-462F-8200-23C3BD1A052A}">
      <dgm:prSet phldrT="[Text]"/>
      <dgm:spPr>
        <a:solidFill>
          <a:srgbClr val="6699FF"/>
        </a:solidFill>
        <a:ln w="15875">
          <a:solidFill>
            <a:srgbClr val="006600"/>
          </a:solidFill>
        </a:ln>
      </dgm:spPr>
      <dgm:t>
        <a:bodyPr/>
        <a:lstStyle/>
        <a:p>
          <a:pPr rtl="1"/>
          <a:r>
            <a:rPr lang="ar-SA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عوامل السوق</a:t>
          </a:r>
        </a:p>
      </dgm:t>
    </dgm:pt>
    <dgm:pt modelId="{ACE981CD-5E51-426C-87AB-18757A5674A7}" type="parTrans" cxnId="{800E443D-2FDB-4E1D-9325-C45D4A43799E}">
      <dgm:prSet/>
      <dgm:spPr/>
      <dgm:t>
        <a:bodyPr/>
        <a:lstStyle/>
        <a:p>
          <a:pPr rtl="1"/>
          <a:endParaRPr lang="ar-SA"/>
        </a:p>
      </dgm:t>
    </dgm:pt>
    <dgm:pt modelId="{711F4A8E-E8E3-40E6-AB68-39A242BC0365}" type="sibTrans" cxnId="{800E443D-2FDB-4E1D-9325-C45D4A43799E}">
      <dgm:prSet/>
      <dgm:spPr/>
      <dgm:t>
        <a:bodyPr/>
        <a:lstStyle/>
        <a:p>
          <a:pPr rtl="1"/>
          <a:endParaRPr lang="ar-SA"/>
        </a:p>
      </dgm:t>
    </dgm:pt>
    <dgm:pt modelId="{DBDAA09D-DF79-429A-8599-8E036BBEE775}">
      <dgm:prSet phldrT="[Text]"/>
      <dgm:spPr>
        <a:solidFill>
          <a:srgbClr val="FFC000"/>
        </a:solidFill>
        <a:ln w="15875">
          <a:solidFill>
            <a:srgbClr val="006600"/>
          </a:solidFill>
        </a:ln>
      </dgm:spPr>
      <dgm:t>
        <a:bodyPr/>
        <a:lstStyle/>
        <a:p>
          <a:pPr rtl="1"/>
          <a:r>
            <a:rPr lang="ar-SA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التمويل</a:t>
          </a:r>
        </a:p>
      </dgm:t>
    </dgm:pt>
    <dgm:pt modelId="{841E15D5-BDB2-4E92-B26D-A637874D0BAF}" type="parTrans" cxnId="{03FEBB42-A61B-4DB9-988B-CEC223196AEC}">
      <dgm:prSet/>
      <dgm:spPr/>
      <dgm:t>
        <a:bodyPr/>
        <a:lstStyle/>
        <a:p>
          <a:pPr rtl="1"/>
          <a:endParaRPr lang="ar-SA"/>
        </a:p>
      </dgm:t>
    </dgm:pt>
    <dgm:pt modelId="{F44D2563-FA8E-467D-848A-6115B860ABB1}" type="sibTrans" cxnId="{03FEBB42-A61B-4DB9-988B-CEC223196AEC}">
      <dgm:prSet/>
      <dgm:spPr/>
      <dgm:t>
        <a:bodyPr/>
        <a:lstStyle/>
        <a:p>
          <a:pPr rtl="1"/>
          <a:endParaRPr lang="ar-SA"/>
        </a:p>
      </dgm:t>
    </dgm:pt>
    <dgm:pt modelId="{C06D1AEC-97BE-4D15-AD9C-D61242077524}">
      <dgm:prSet phldrT="[Text]"/>
      <dgm:spPr>
        <a:solidFill>
          <a:srgbClr val="CCFFFF"/>
        </a:solidFill>
        <a:ln w="15875">
          <a:solidFill>
            <a:srgbClr val="006600"/>
          </a:solidFill>
        </a:ln>
      </dgm:spPr>
      <dgm:t>
        <a:bodyPr/>
        <a:lstStyle/>
        <a:p>
          <a:pPr rtl="1"/>
          <a:r>
            <a:rPr lang="ar-SA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الإدارة والتنظيم الداخلي</a:t>
          </a:r>
        </a:p>
      </dgm:t>
    </dgm:pt>
    <dgm:pt modelId="{24D664EE-F0C5-42B0-B3B0-59B067943EA0}" type="parTrans" cxnId="{FC916633-E151-4EE2-93F4-12329D6443A8}">
      <dgm:prSet/>
      <dgm:spPr/>
      <dgm:t>
        <a:bodyPr/>
        <a:lstStyle/>
        <a:p>
          <a:pPr rtl="1"/>
          <a:endParaRPr lang="ar-SA"/>
        </a:p>
      </dgm:t>
    </dgm:pt>
    <dgm:pt modelId="{34B744C3-73CD-4011-A630-53AFCF04EB34}" type="sibTrans" cxnId="{FC916633-E151-4EE2-93F4-12329D6443A8}">
      <dgm:prSet/>
      <dgm:spPr/>
      <dgm:t>
        <a:bodyPr/>
        <a:lstStyle/>
        <a:p>
          <a:pPr rtl="1"/>
          <a:endParaRPr lang="ar-SA"/>
        </a:p>
      </dgm:t>
    </dgm:pt>
    <dgm:pt modelId="{50B06301-7123-4434-85F2-1E81DED4CB84}" type="pres">
      <dgm:prSet presAssocID="{E3033BFC-88F4-4ECB-B911-4DAC22BA124E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pPr rtl="1"/>
          <a:endParaRPr lang="ar-SA"/>
        </a:p>
      </dgm:t>
    </dgm:pt>
    <dgm:pt modelId="{CBD7A502-2DD6-49E6-90CE-C2B04C3E44DD}" type="pres">
      <dgm:prSet presAssocID="{BF00D4C4-E918-434D-88A2-3F91E3E1A312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pPr rtl="1"/>
          <a:endParaRPr lang="ar-SA"/>
        </a:p>
      </dgm:t>
    </dgm:pt>
    <dgm:pt modelId="{1D6D285E-DAD6-4A20-B706-3B5619F7655E}" type="pres">
      <dgm:prSet presAssocID="{9AAEA60A-D679-4E87-9494-9558274A25AB}" presName="Accent1" presStyleCnt="0"/>
      <dgm:spPr/>
    </dgm:pt>
    <dgm:pt modelId="{F78BAA4F-53C0-4205-ACDC-289B008A2369}" type="pres">
      <dgm:prSet presAssocID="{9AAEA60A-D679-4E87-9494-9558274A25AB}" presName="Accent" presStyleLbl="bgShp" presStyleIdx="0" presStyleCnt="6"/>
      <dgm:spPr/>
    </dgm:pt>
    <dgm:pt modelId="{FD37AD22-4224-460C-BB8C-C612D95BB1D4}" type="pres">
      <dgm:prSet presAssocID="{9AAEA60A-D679-4E87-9494-9558274A25AB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2622D789-4D65-44B7-BAE0-2DBD39328401}" type="pres">
      <dgm:prSet presAssocID="{86ED019F-1404-49D2-AA47-8FBEDFDD125F}" presName="Accent2" presStyleCnt="0"/>
      <dgm:spPr/>
    </dgm:pt>
    <dgm:pt modelId="{1036E920-6CD1-4077-8765-C45DC249DD4C}" type="pres">
      <dgm:prSet presAssocID="{86ED019F-1404-49D2-AA47-8FBEDFDD125F}" presName="Accent" presStyleLbl="bgShp" presStyleIdx="1" presStyleCnt="6"/>
      <dgm:spPr/>
    </dgm:pt>
    <dgm:pt modelId="{44EB20FD-5064-4326-B1E0-54FD01B4148D}" type="pres">
      <dgm:prSet presAssocID="{86ED019F-1404-49D2-AA47-8FBEDFDD125F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5CBD223-0F8D-45FC-ABF0-5DDC6B385A3F}" type="pres">
      <dgm:prSet presAssocID="{94D84CD0-F0E1-4B98-B4E1-AAFCD8006D3D}" presName="Accent3" presStyleCnt="0"/>
      <dgm:spPr/>
    </dgm:pt>
    <dgm:pt modelId="{C58DE8FA-449E-49DF-B170-2D8E8654E868}" type="pres">
      <dgm:prSet presAssocID="{94D84CD0-F0E1-4B98-B4E1-AAFCD8006D3D}" presName="Accent" presStyleLbl="bgShp" presStyleIdx="2" presStyleCnt="6"/>
      <dgm:spPr/>
    </dgm:pt>
    <dgm:pt modelId="{43987A38-333D-4512-B08F-978CC80EB78B}" type="pres">
      <dgm:prSet presAssocID="{94D84CD0-F0E1-4B98-B4E1-AAFCD8006D3D}" presName="Child3" presStyleLbl="node1" presStyleIdx="2" presStyleCnt="6" custLinFactNeighborX="1569" custLinFactNeighborY="60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E941C24-7737-4A15-AFE4-F37A7CBF8214}" type="pres">
      <dgm:prSet presAssocID="{9D4DDA1C-8C1E-462F-8200-23C3BD1A052A}" presName="Accent4" presStyleCnt="0"/>
      <dgm:spPr/>
    </dgm:pt>
    <dgm:pt modelId="{6C36712A-4D31-45A1-8AEA-BACA7FAD0A7A}" type="pres">
      <dgm:prSet presAssocID="{9D4DDA1C-8C1E-462F-8200-23C3BD1A052A}" presName="Accent" presStyleLbl="bgShp" presStyleIdx="3" presStyleCnt="6"/>
      <dgm:spPr/>
    </dgm:pt>
    <dgm:pt modelId="{980DD898-E65B-4C86-A5A9-E09569FA7D36}" type="pres">
      <dgm:prSet presAssocID="{9D4DDA1C-8C1E-462F-8200-23C3BD1A052A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198A84F-2D33-44F0-95F8-8FC2F316AFB5}" type="pres">
      <dgm:prSet presAssocID="{DBDAA09D-DF79-429A-8599-8E036BBEE775}" presName="Accent5" presStyleCnt="0"/>
      <dgm:spPr/>
    </dgm:pt>
    <dgm:pt modelId="{4E03813F-2921-46D3-BAB9-052AFE965C3D}" type="pres">
      <dgm:prSet presAssocID="{DBDAA09D-DF79-429A-8599-8E036BBEE775}" presName="Accent" presStyleLbl="bgShp" presStyleIdx="4" presStyleCnt="6"/>
      <dgm:spPr/>
    </dgm:pt>
    <dgm:pt modelId="{CED44C9C-E63B-4983-BE75-2A298FF65D3B}" type="pres">
      <dgm:prSet presAssocID="{DBDAA09D-DF79-429A-8599-8E036BBEE775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5EF360A-79C6-410E-A4BF-76677ECABEA0}" type="pres">
      <dgm:prSet presAssocID="{C06D1AEC-97BE-4D15-AD9C-D61242077524}" presName="Accent6" presStyleCnt="0"/>
      <dgm:spPr/>
    </dgm:pt>
    <dgm:pt modelId="{B8D4EDF9-4830-4DB5-91FD-D2C9F1ADEF6B}" type="pres">
      <dgm:prSet presAssocID="{C06D1AEC-97BE-4D15-AD9C-D61242077524}" presName="Accent" presStyleLbl="bgShp" presStyleIdx="5" presStyleCnt="6"/>
      <dgm:spPr/>
    </dgm:pt>
    <dgm:pt modelId="{7E26122B-E4F0-449A-8275-4299C221142C}" type="pres">
      <dgm:prSet presAssocID="{C06D1AEC-97BE-4D15-AD9C-D61242077524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D10AB337-6D42-4224-99D5-5E4FAA077390}" type="presOf" srcId="{94D84CD0-F0E1-4B98-B4E1-AAFCD8006D3D}" destId="{43987A38-333D-4512-B08F-978CC80EB78B}" srcOrd="0" destOrd="0" presId="urn:microsoft.com/office/officeart/2011/layout/HexagonRadial"/>
    <dgm:cxn modelId="{FC916633-E151-4EE2-93F4-12329D6443A8}" srcId="{BF00D4C4-E918-434D-88A2-3F91E3E1A312}" destId="{C06D1AEC-97BE-4D15-AD9C-D61242077524}" srcOrd="5" destOrd="0" parTransId="{24D664EE-F0C5-42B0-B3B0-59B067943EA0}" sibTransId="{34B744C3-73CD-4011-A630-53AFCF04EB34}"/>
    <dgm:cxn modelId="{4627F755-DF4E-4ACB-8674-AA2342D6A36D}" type="presOf" srcId="{C06D1AEC-97BE-4D15-AD9C-D61242077524}" destId="{7E26122B-E4F0-449A-8275-4299C221142C}" srcOrd="0" destOrd="0" presId="urn:microsoft.com/office/officeart/2011/layout/HexagonRadial"/>
    <dgm:cxn modelId="{249121AB-C2AF-4D41-A879-C21E8A53F8DF}" srcId="{BF00D4C4-E918-434D-88A2-3F91E3E1A312}" destId="{9AAEA60A-D679-4E87-9494-9558274A25AB}" srcOrd="0" destOrd="0" parTransId="{10ED493F-F058-48B9-827D-0B8B08FB0422}" sibTransId="{F2047E01-B350-4ECF-8AA6-3BD9CAFAFF82}"/>
    <dgm:cxn modelId="{C3B3042D-5E55-4F52-8C24-C64A1F194595}" srcId="{BF00D4C4-E918-434D-88A2-3F91E3E1A312}" destId="{86ED019F-1404-49D2-AA47-8FBEDFDD125F}" srcOrd="1" destOrd="0" parTransId="{1A6D3CFF-CB45-4594-9635-F2A674A8A182}" sibTransId="{8ABA7F6F-6578-4D59-8612-E7C25870E554}"/>
    <dgm:cxn modelId="{6235CEB3-C1C6-4FE8-B396-7B2CEB319A06}" srcId="{E3033BFC-88F4-4ECB-B911-4DAC22BA124E}" destId="{BF00D4C4-E918-434D-88A2-3F91E3E1A312}" srcOrd="0" destOrd="0" parTransId="{AAEA309F-8B90-450B-AD0C-1E7677B2E7F0}" sibTransId="{302FB8D8-BF7B-47F7-B558-4F454A9E9485}"/>
    <dgm:cxn modelId="{FFD087F5-EC1B-44CA-A5ED-9F8840430C7B}" type="presOf" srcId="{DBDAA09D-DF79-429A-8599-8E036BBEE775}" destId="{CED44C9C-E63B-4983-BE75-2A298FF65D3B}" srcOrd="0" destOrd="0" presId="urn:microsoft.com/office/officeart/2011/layout/HexagonRadial"/>
    <dgm:cxn modelId="{FDBD0E71-FD5D-478F-968E-12B989D09637}" type="presOf" srcId="{BF00D4C4-E918-434D-88A2-3F91E3E1A312}" destId="{CBD7A502-2DD6-49E6-90CE-C2B04C3E44DD}" srcOrd="0" destOrd="0" presId="urn:microsoft.com/office/officeart/2011/layout/HexagonRadial"/>
    <dgm:cxn modelId="{9B884277-695B-431D-AFC2-ACAA507E5C13}" srcId="{BF00D4C4-E918-434D-88A2-3F91E3E1A312}" destId="{94D84CD0-F0E1-4B98-B4E1-AAFCD8006D3D}" srcOrd="2" destOrd="0" parTransId="{0737110A-5FB6-441E-B8EE-34E60C193C4D}" sibTransId="{0E316319-2F13-43A3-AD8E-35D63F318084}"/>
    <dgm:cxn modelId="{6D21BF4C-5615-4AE5-BF37-127962DD9F3E}" type="presOf" srcId="{9AAEA60A-D679-4E87-9494-9558274A25AB}" destId="{FD37AD22-4224-460C-BB8C-C612D95BB1D4}" srcOrd="0" destOrd="0" presId="urn:microsoft.com/office/officeart/2011/layout/HexagonRadial"/>
    <dgm:cxn modelId="{EF8FBE9E-F105-4E72-8F52-4FF53593CC35}" type="presOf" srcId="{86ED019F-1404-49D2-AA47-8FBEDFDD125F}" destId="{44EB20FD-5064-4326-B1E0-54FD01B4148D}" srcOrd="0" destOrd="0" presId="urn:microsoft.com/office/officeart/2011/layout/HexagonRadial"/>
    <dgm:cxn modelId="{800E443D-2FDB-4E1D-9325-C45D4A43799E}" srcId="{BF00D4C4-E918-434D-88A2-3F91E3E1A312}" destId="{9D4DDA1C-8C1E-462F-8200-23C3BD1A052A}" srcOrd="3" destOrd="0" parTransId="{ACE981CD-5E51-426C-87AB-18757A5674A7}" sibTransId="{711F4A8E-E8E3-40E6-AB68-39A242BC0365}"/>
    <dgm:cxn modelId="{CF0A4039-1E60-4798-93DD-D1A5415D9F2D}" type="presOf" srcId="{9D4DDA1C-8C1E-462F-8200-23C3BD1A052A}" destId="{980DD898-E65B-4C86-A5A9-E09569FA7D36}" srcOrd="0" destOrd="0" presId="urn:microsoft.com/office/officeart/2011/layout/HexagonRadial"/>
    <dgm:cxn modelId="{03FEBB42-A61B-4DB9-988B-CEC223196AEC}" srcId="{BF00D4C4-E918-434D-88A2-3F91E3E1A312}" destId="{DBDAA09D-DF79-429A-8599-8E036BBEE775}" srcOrd="4" destOrd="0" parTransId="{841E15D5-BDB2-4E92-B26D-A637874D0BAF}" sibTransId="{F44D2563-FA8E-467D-848A-6115B860ABB1}"/>
    <dgm:cxn modelId="{3E67A51A-2B50-4313-B1D7-5B02F2567B4B}" type="presOf" srcId="{E3033BFC-88F4-4ECB-B911-4DAC22BA124E}" destId="{50B06301-7123-4434-85F2-1E81DED4CB84}" srcOrd="0" destOrd="0" presId="urn:microsoft.com/office/officeart/2011/layout/HexagonRadial"/>
    <dgm:cxn modelId="{22009E3B-5C92-4866-A454-F81279C96FD8}" type="presParOf" srcId="{50B06301-7123-4434-85F2-1E81DED4CB84}" destId="{CBD7A502-2DD6-49E6-90CE-C2B04C3E44DD}" srcOrd="0" destOrd="0" presId="urn:microsoft.com/office/officeart/2011/layout/HexagonRadial"/>
    <dgm:cxn modelId="{38EF1FF2-600D-4975-AAF8-3F6989D8E9BA}" type="presParOf" srcId="{50B06301-7123-4434-85F2-1E81DED4CB84}" destId="{1D6D285E-DAD6-4A20-B706-3B5619F7655E}" srcOrd="1" destOrd="0" presId="urn:microsoft.com/office/officeart/2011/layout/HexagonRadial"/>
    <dgm:cxn modelId="{CFFFB9AF-7E16-4FD8-82DF-BB13D884EAEC}" type="presParOf" srcId="{1D6D285E-DAD6-4A20-B706-3B5619F7655E}" destId="{F78BAA4F-53C0-4205-ACDC-289B008A2369}" srcOrd="0" destOrd="0" presId="urn:microsoft.com/office/officeart/2011/layout/HexagonRadial"/>
    <dgm:cxn modelId="{5FAD26A1-E27F-4F42-8DCF-164371ADF83D}" type="presParOf" srcId="{50B06301-7123-4434-85F2-1E81DED4CB84}" destId="{FD37AD22-4224-460C-BB8C-C612D95BB1D4}" srcOrd="2" destOrd="0" presId="urn:microsoft.com/office/officeart/2011/layout/HexagonRadial"/>
    <dgm:cxn modelId="{C9C31FFC-9B36-4912-BED7-76F6FAFF2C76}" type="presParOf" srcId="{50B06301-7123-4434-85F2-1E81DED4CB84}" destId="{2622D789-4D65-44B7-BAE0-2DBD39328401}" srcOrd="3" destOrd="0" presId="urn:microsoft.com/office/officeart/2011/layout/HexagonRadial"/>
    <dgm:cxn modelId="{59A47FA5-BC68-436B-BB0B-75C4AF9A7DBC}" type="presParOf" srcId="{2622D789-4D65-44B7-BAE0-2DBD39328401}" destId="{1036E920-6CD1-4077-8765-C45DC249DD4C}" srcOrd="0" destOrd="0" presId="urn:microsoft.com/office/officeart/2011/layout/HexagonRadial"/>
    <dgm:cxn modelId="{E7179393-8C12-4C8F-BCD0-FF9F6188F112}" type="presParOf" srcId="{50B06301-7123-4434-85F2-1E81DED4CB84}" destId="{44EB20FD-5064-4326-B1E0-54FD01B4148D}" srcOrd="4" destOrd="0" presId="urn:microsoft.com/office/officeart/2011/layout/HexagonRadial"/>
    <dgm:cxn modelId="{E700419B-8790-4D4C-B11E-F8B960B7F045}" type="presParOf" srcId="{50B06301-7123-4434-85F2-1E81DED4CB84}" destId="{15CBD223-0F8D-45FC-ABF0-5DDC6B385A3F}" srcOrd="5" destOrd="0" presId="urn:microsoft.com/office/officeart/2011/layout/HexagonRadial"/>
    <dgm:cxn modelId="{C97B89F0-7735-4907-8E73-815041054721}" type="presParOf" srcId="{15CBD223-0F8D-45FC-ABF0-5DDC6B385A3F}" destId="{C58DE8FA-449E-49DF-B170-2D8E8654E868}" srcOrd="0" destOrd="0" presId="urn:microsoft.com/office/officeart/2011/layout/HexagonRadial"/>
    <dgm:cxn modelId="{FDCA89E8-140F-4172-8622-85919FC00AD7}" type="presParOf" srcId="{50B06301-7123-4434-85F2-1E81DED4CB84}" destId="{43987A38-333D-4512-B08F-978CC80EB78B}" srcOrd="6" destOrd="0" presId="urn:microsoft.com/office/officeart/2011/layout/HexagonRadial"/>
    <dgm:cxn modelId="{882D7357-7919-4107-B16F-562292B96E71}" type="presParOf" srcId="{50B06301-7123-4434-85F2-1E81DED4CB84}" destId="{6E941C24-7737-4A15-AFE4-F37A7CBF8214}" srcOrd="7" destOrd="0" presId="urn:microsoft.com/office/officeart/2011/layout/HexagonRadial"/>
    <dgm:cxn modelId="{77975222-7A97-4B5D-9329-14873E5912C0}" type="presParOf" srcId="{6E941C24-7737-4A15-AFE4-F37A7CBF8214}" destId="{6C36712A-4D31-45A1-8AEA-BACA7FAD0A7A}" srcOrd="0" destOrd="0" presId="urn:microsoft.com/office/officeart/2011/layout/HexagonRadial"/>
    <dgm:cxn modelId="{49FDD637-7AD7-4487-93E3-42A1C924F661}" type="presParOf" srcId="{50B06301-7123-4434-85F2-1E81DED4CB84}" destId="{980DD898-E65B-4C86-A5A9-E09569FA7D36}" srcOrd="8" destOrd="0" presId="urn:microsoft.com/office/officeart/2011/layout/HexagonRadial"/>
    <dgm:cxn modelId="{211D1D0A-1C67-4ECF-9DF8-B4416CC83F39}" type="presParOf" srcId="{50B06301-7123-4434-85F2-1E81DED4CB84}" destId="{9198A84F-2D33-44F0-95F8-8FC2F316AFB5}" srcOrd="9" destOrd="0" presId="urn:microsoft.com/office/officeart/2011/layout/HexagonRadial"/>
    <dgm:cxn modelId="{E4AE169E-1C2A-4F8A-BA83-B22ABE3BCE91}" type="presParOf" srcId="{9198A84F-2D33-44F0-95F8-8FC2F316AFB5}" destId="{4E03813F-2921-46D3-BAB9-052AFE965C3D}" srcOrd="0" destOrd="0" presId="urn:microsoft.com/office/officeart/2011/layout/HexagonRadial"/>
    <dgm:cxn modelId="{AB889FD8-78DC-4594-801A-8AD318769147}" type="presParOf" srcId="{50B06301-7123-4434-85F2-1E81DED4CB84}" destId="{CED44C9C-E63B-4983-BE75-2A298FF65D3B}" srcOrd="10" destOrd="0" presId="urn:microsoft.com/office/officeart/2011/layout/HexagonRadial"/>
    <dgm:cxn modelId="{5B0847A2-53B6-423C-88F6-46135A270ADB}" type="presParOf" srcId="{50B06301-7123-4434-85F2-1E81DED4CB84}" destId="{65EF360A-79C6-410E-A4BF-76677ECABEA0}" srcOrd="11" destOrd="0" presId="urn:microsoft.com/office/officeart/2011/layout/HexagonRadial"/>
    <dgm:cxn modelId="{247262C0-BD8A-4CED-BFB0-592580E57185}" type="presParOf" srcId="{65EF360A-79C6-410E-A4BF-76677ECABEA0}" destId="{B8D4EDF9-4830-4DB5-91FD-D2C9F1ADEF6B}" srcOrd="0" destOrd="0" presId="urn:microsoft.com/office/officeart/2011/layout/HexagonRadial"/>
    <dgm:cxn modelId="{02D279FA-9FA9-4EEC-9F8D-828447E2BA15}" type="presParOf" srcId="{50B06301-7123-4434-85F2-1E81DED4CB84}" destId="{7E26122B-E4F0-449A-8275-4299C221142C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A4AC0DE-BE70-49EB-94CA-225046EC5741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C1F5EA93-BE92-40D7-B21C-006C8A9AFC3E}">
      <dgm:prSet phldrT="[Text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ثقافة المجتمع وخصوصياته</a:t>
          </a:r>
        </a:p>
      </dgm:t>
    </dgm:pt>
    <dgm:pt modelId="{D0FDC0D6-F5B7-46A4-970A-313001B51698}" type="parTrans" cxnId="{A630064D-3894-40AC-AED5-CCCEA5631DCA}">
      <dgm:prSet/>
      <dgm:spPr/>
      <dgm:t>
        <a:bodyPr/>
        <a:lstStyle/>
        <a:p>
          <a:pPr rtl="1"/>
          <a:endParaRPr lang="ar-SA"/>
        </a:p>
      </dgm:t>
    </dgm:pt>
    <dgm:pt modelId="{DCDFDEC6-5DED-4318-B3C0-7088E78C7124}" type="sibTrans" cxnId="{A630064D-3894-40AC-AED5-CCCEA5631DCA}">
      <dgm:prSet/>
      <dgm:spPr/>
      <dgm:t>
        <a:bodyPr/>
        <a:lstStyle/>
        <a:p>
          <a:pPr rtl="1"/>
          <a:endParaRPr lang="ar-SA"/>
        </a:p>
      </dgm:t>
    </dgm:pt>
    <dgm:pt modelId="{ABCD8F1C-7AFF-4B2F-B94A-1718A5BBAF0C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sz="1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الممارسات المهنية</a:t>
          </a:r>
        </a:p>
      </dgm:t>
    </dgm:pt>
    <dgm:pt modelId="{CD467C82-7FA1-4466-8CC5-01D09BFD8561}" type="parTrans" cxnId="{630C3699-998E-4055-98B0-90717B9DFDB9}">
      <dgm:prSet/>
      <dgm:spPr/>
      <dgm:t>
        <a:bodyPr/>
        <a:lstStyle/>
        <a:p>
          <a:pPr rtl="1"/>
          <a:endParaRPr lang="ar-SA"/>
        </a:p>
      </dgm:t>
    </dgm:pt>
    <dgm:pt modelId="{8281283B-1A67-4615-BA00-7005E5352982}" type="sibTrans" cxnId="{630C3699-998E-4055-98B0-90717B9DFDB9}">
      <dgm:prSet/>
      <dgm:spPr/>
      <dgm:t>
        <a:bodyPr/>
        <a:lstStyle/>
        <a:p>
          <a:pPr rtl="1"/>
          <a:endParaRPr lang="ar-SA"/>
        </a:p>
      </dgm:t>
    </dgm:pt>
    <dgm:pt modelId="{AE2A6D5B-8CF6-4D75-9544-C179EA62F046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الأساليب العلمية</a:t>
          </a:r>
        </a:p>
      </dgm:t>
    </dgm:pt>
    <dgm:pt modelId="{B00A8950-63C7-4BBD-B6B5-B579DBF2CA03}" type="parTrans" cxnId="{430B5359-2F69-4A6E-9D1A-38B3BED1FDFA}">
      <dgm:prSet/>
      <dgm:spPr/>
      <dgm:t>
        <a:bodyPr/>
        <a:lstStyle/>
        <a:p>
          <a:pPr rtl="1"/>
          <a:endParaRPr lang="ar-SA"/>
        </a:p>
      </dgm:t>
    </dgm:pt>
    <dgm:pt modelId="{F56EFA69-4446-4918-B1B2-C70C0953995E}" type="sibTrans" cxnId="{430B5359-2F69-4A6E-9D1A-38B3BED1FDFA}">
      <dgm:prSet/>
      <dgm:spPr/>
      <dgm:t>
        <a:bodyPr/>
        <a:lstStyle/>
        <a:p>
          <a:pPr rtl="1"/>
          <a:endParaRPr lang="ar-SA"/>
        </a:p>
      </dgm:t>
    </dgm:pt>
    <dgm:pt modelId="{33A12DF9-2DF1-48CB-81DF-8772AB5C2D34}" type="pres">
      <dgm:prSet presAssocID="{2A4AC0DE-BE70-49EB-94CA-225046EC5741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FC2497A5-CA11-4E12-9DE7-639D816E45C2}" type="pres">
      <dgm:prSet presAssocID="{C1F5EA93-BE92-40D7-B21C-006C8A9AFC3E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AFEA7D6-494D-4C1B-8216-443DA1477A47}" type="pres">
      <dgm:prSet presAssocID="{C1F5EA93-BE92-40D7-B21C-006C8A9AFC3E}" presName="gear1srcNode" presStyleLbl="node1" presStyleIdx="0" presStyleCnt="3"/>
      <dgm:spPr/>
      <dgm:t>
        <a:bodyPr/>
        <a:lstStyle/>
        <a:p>
          <a:pPr rtl="1"/>
          <a:endParaRPr lang="ar-SA"/>
        </a:p>
      </dgm:t>
    </dgm:pt>
    <dgm:pt modelId="{378ABFE3-B6C4-4476-8B19-FB6AA9C68C23}" type="pres">
      <dgm:prSet presAssocID="{C1F5EA93-BE92-40D7-B21C-006C8A9AFC3E}" presName="gear1dstNode" presStyleLbl="node1" presStyleIdx="0" presStyleCnt="3"/>
      <dgm:spPr/>
      <dgm:t>
        <a:bodyPr/>
        <a:lstStyle/>
        <a:p>
          <a:pPr rtl="1"/>
          <a:endParaRPr lang="ar-SA"/>
        </a:p>
      </dgm:t>
    </dgm:pt>
    <dgm:pt modelId="{CB9C5444-EB3E-4778-8654-4814EE302AF2}" type="pres">
      <dgm:prSet presAssocID="{ABCD8F1C-7AFF-4B2F-B94A-1718A5BBAF0C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220913B-D4AB-4A10-8456-F1EF24B3290B}" type="pres">
      <dgm:prSet presAssocID="{ABCD8F1C-7AFF-4B2F-B94A-1718A5BBAF0C}" presName="gear2srcNode" presStyleLbl="node1" presStyleIdx="1" presStyleCnt="3"/>
      <dgm:spPr/>
      <dgm:t>
        <a:bodyPr/>
        <a:lstStyle/>
        <a:p>
          <a:pPr rtl="1"/>
          <a:endParaRPr lang="ar-SA"/>
        </a:p>
      </dgm:t>
    </dgm:pt>
    <dgm:pt modelId="{E5BA32E8-5A2A-4EF0-B2E6-381E178486AE}" type="pres">
      <dgm:prSet presAssocID="{ABCD8F1C-7AFF-4B2F-B94A-1718A5BBAF0C}" presName="gear2dstNode" presStyleLbl="node1" presStyleIdx="1" presStyleCnt="3"/>
      <dgm:spPr/>
      <dgm:t>
        <a:bodyPr/>
        <a:lstStyle/>
        <a:p>
          <a:pPr rtl="1"/>
          <a:endParaRPr lang="ar-SA"/>
        </a:p>
      </dgm:t>
    </dgm:pt>
    <dgm:pt modelId="{0AA7ED15-53BC-4DA5-8915-BCA6D618E336}" type="pres">
      <dgm:prSet presAssocID="{AE2A6D5B-8CF6-4D75-9544-C179EA62F046}" presName="gear3" presStyleLbl="node1" presStyleIdx="2" presStyleCnt="3"/>
      <dgm:spPr/>
      <dgm:t>
        <a:bodyPr/>
        <a:lstStyle/>
        <a:p>
          <a:pPr rtl="1"/>
          <a:endParaRPr lang="ar-SA"/>
        </a:p>
      </dgm:t>
    </dgm:pt>
    <dgm:pt modelId="{7B76429F-FAD8-404C-A44E-8D94905FC6D7}" type="pres">
      <dgm:prSet presAssocID="{AE2A6D5B-8CF6-4D75-9544-C179EA62F046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A99419F-6BD6-4FC6-A8DB-386A73D37C1F}" type="pres">
      <dgm:prSet presAssocID="{AE2A6D5B-8CF6-4D75-9544-C179EA62F046}" presName="gear3srcNode" presStyleLbl="node1" presStyleIdx="2" presStyleCnt="3"/>
      <dgm:spPr/>
      <dgm:t>
        <a:bodyPr/>
        <a:lstStyle/>
        <a:p>
          <a:pPr rtl="1"/>
          <a:endParaRPr lang="ar-SA"/>
        </a:p>
      </dgm:t>
    </dgm:pt>
    <dgm:pt modelId="{90198D6D-E9C9-45D1-A821-70742D79B011}" type="pres">
      <dgm:prSet presAssocID="{AE2A6D5B-8CF6-4D75-9544-C179EA62F046}" presName="gear3dstNode" presStyleLbl="node1" presStyleIdx="2" presStyleCnt="3"/>
      <dgm:spPr/>
      <dgm:t>
        <a:bodyPr/>
        <a:lstStyle/>
        <a:p>
          <a:pPr rtl="1"/>
          <a:endParaRPr lang="ar-SA"/>
        </a:p>
      </dgm:t>
    </dgm:pt>
    <dgm:pt modelId="{10692752-C27D-4372-8D64-045EF64CB250}" type="pres">
      <dgm:prSet presAssocID="{DCDFDEC6-5DED-4318-B3C0-7088E78C7124}" presName="connector1" presStyleLbl="sibTrans2D1" presStyleIdx="0" presStyleCnt="3"/>
      <dgm:spPr/>
      <dgm:t>
        <a:bodyPr/>
        <a:lstStyle/>
        <a:p>
          <a:pPr rtl="1"/>
          <a:endParaRPr lang="ar-SA"/>
        </a:p>
      </dgm:t>
    </dgm:pt>
    <dgm:pt modelId="{5DDD714B-E0B8-4598-915E-2745418301F2}" type="pres">
      <dgm:prSet presAssocID="{8281283B-1A67-4615-BA00-7005E5352982}" presName="connector2" presStyleLbl="sibTrans2D1" presStyleIdx="1" presStyleCnt="3"/>
      <dgm:spPr/>
      <dgm:t>
        <a:bodyPr/>
        <a:lstStyle/>
        <a:p>
          <a:pPr rtl="1"/>
          <a:endParaRPr lang="ar-SA"/>
        </a:p>
      </dgm:t>
    </dgm:pt>
    <dgm:pt modelId="{5EF03FEF-330B-499F-9DBC-170EC2E03D2E}" type="pres">
      <dgm:prSet presAssocID="{F56EFA69-4446-4918-B1B2-C70C0953995E}" presName="connector3" presStyleLbl="sibTrans2D1" presStyleIdx="2" presStyleCnt="3"/>
      <dgm:spPr/>
      <dgm:t>
        <a:bodyPr/>
        <a:lstStyle/>
        <a:p>
          <a:pPr rtl="1"/>
          <a:endParaRPr lang="ar-SA"/>
        </a:p>
      </dgm:t>
    </dgm:pt>
  </dgm:ptLst>
  <dgm:cxnLst>
    <dgm:cxn modelId="{745A9B3D-BC21-4A3A-B1F4-BB0AD296538C}" type="presOf" srcId="{AE2A6D5B-8CF6-4D75-9544-C179EA62F046}" destId="{0AA7ED15-53BC-4DA5-8915-BCA6D618E336}" srcOrd="0" destOrd="0" presId="urn:microsoft.com/office/officeart/2005/8/layout/gear1"/>
    <dgm:cxn modelId="{BA450A76-9AEB-4BCE-AC2D-F4CAF700F049}" type="presOf" srcId="{C1F5EA93-BE92-40D7-B21C-006C8A9AFC3E}" destId="{378ABFE3-B6C4-4476-8B19-FB6AA9C68C23}" srcOrd="2" destOrd="0" presId="urn:microsoft.com/office/officeart/2005/8/layout/gear1"/>
    <dgm:cxn modelId="{3CEB0444-3779-4C32-B5E0-9E5E789FE03A}" type="presOf" srcId="{ABCD8F1C-7AFF-4B2F-B94A-1718A5BBAF0C}" destId="{E220913B-D4AB-4A10-8456-F1EF24B3290B}" srcOrd="1" destOrd="0" presId="urn:microsoft.com/office/officeart/2005/8/layout/gear1"/>
    <dgm:cxn modelId="{DC1D1E75-DF0C-43EC-9F45-4B66834818FA}" type="presOf" srcId="{C1F5EA93-BE92-40D7-B21C-006C8A9AFC3E}" destId="{0AFEA7D6-494D-4C1B-8216-443DA1477A47}" srcOrd="1" destOrd="0" presId="urn:microsoft.com/office/officeart/2005/8/layout/gear1"/>
    <dgm:cxn modelId="{A630064D-3894-40AC-AED5-CCCEA5631DCA}" srcId="{2A4AC0DE-BE70-49EB-94CA-225046EC5741}" destId="{C1F5EA93-BE92-40D7-B21C-006C8A9AFC3E}" srcOrd="0" destOrd="0" parTransId="{D0FDC0D6-F5B7-46A4-970A-313001B51698}" sibTransId="{DCDFDEC6-5DED-4318-B3C0-7088E78C7124}"/>
    <dgm:cxn modelId="{B05C550B-74C1-43C7-B1E5-BAA02C9CA1F0}" type="presOf" srcId="{AE2A6D5B-8CF6-4D75-9544-C179EA62F046}" destId="{90198D6D-E9C9-45D1-A821-70742D79B011}" srcOrd="3" destOrd="0" presId="urn:microsoft.com/office/officeart/2005/8/layout/gear1"/>
    <dgm:cxn modelId="{2A85E15A-B113-4BCA-81A8-55A392F80C11}" type="presOf" srcId="{8281283B-1A67-4615-BA00-7005E5352982}" destId="{5DDD714B-E0B8-4598-915E-2745418301F2}" srcOrd="0" destOrd="0" presId="urn:microsoft.com/office/officeart/2005/8/layout/gear1"/>
    <dgm:cxn modelId="{1D458510-5198-4F42-A0AA-D4A603F76F67}" type="presOf" srcId="{C1F5EA93-BE92-40D7-B21C-006C8A9AFC3E}" destId="{FC2497A5-CA11-4E12-9DE7-639D816E45C2}" srcOrd="0" destOrd="0" presId="urn:microsoft.com/office/officeart/2005/8/layout/gear1"/>
    <dgm:cxn modelId="{9C5B83FE-79CE-4280-BE6A-E81C692AA5E0}" type="presOf" srcId="{ABCD8F1C-7AFF-4B2F-B94A-1718A5BBAF0C}" destId="{CB9C5444-EB3E-4778-8654-4814EE302AF2}" srcOrd="0" destOrd="0" presId="urn:microsoft.com/office/officeart/2005/8/layout/gear1"/>
    <dgm:cxn modelId="{945EE72B-4FB8-4C5B-AB09-D8501BBA9349}" type="presOf" srcId="{AE2A6D5B-8CF6-4D75-9544-C179EA62F046}" destId="{7B76429F-FAD8-404C-A44E-8D94905FC6D7}" srcOrd="1" destOrd="0" presId="urn:microsoft.com/office/officeart/2005/8/layout/gear1"/>
    <dgm:cxn modelId="{2940A3F8-A36B-4684-9DBE-A3187B5B8156}" type="presOf" srcId="{AE2A6D5B-8CF6-4D75-9544-C179EA62F046}" destId="{0A99419F-6BD6-4FC6-A8DB-386A73D37C1F}" srcOrd="2" destOrd="0" presId="urn:microsoft.com/office/officeart/2005/8/layout/gear1"/>
    <dgm:cxn modelId="{3A966C45-6773-4103-A50C-DA573AC4C259}" type="presOf" srcId="{F56EFA69-4446-4918-B1B2-C70C0953995E}" destId="{5EF03FEF-330B-499F-9DBC-170EC2E03D2E}" srcOrd="0" destOrd="0" presId="urn:microsoft.com/office/officeart/2005/8/layout/gear1"/>
    <dgm:cxn modelId="{630C3699-998E-4055-98B0-90717B9DFDB9}" srcId="{2A4AC0DE-BE70-49EB-94CA-225046EC5741}" destId="{ABCD8F1C-7AFF-4B2F-B94A-1718A5BBAF0C}" srcOrd="1" destOrd="0" parTransId="{CD467C82-7FA1-4466-8CC5-01D09BFD8561}" sibTransId="{8281283B-1A67-4615-BA00-7005E5352982}"/>
    <dgm:cxn modelId="{430B5359-2F69-4A6E-9D1A-38B3BED1FDFA}" srcId="{2A4AC0DE-BE70-49EB-94CA-225046EC5741}" destId="{AE2A6D5B-8CF6-4D75-9544-C179EA62F046}" srcOrd="2" destOrd="0" parTransId="{B00A8950-63C7-4BBD-B6B5-B579DBF2CA03}" sibTransId="{F56EFA69-4446-4918-B1B2-C70C0953995E}"/>
    <dgm:cxn modelId="{05ABAED4-24E1-463C-A6DD-353C01BB8C0E}" type="presOf" srcId="{ABCD8F1C-7AFF-4B2F-B94A-1718A5BBAF0C}" destId="{E5BA32E8-5A2A-4EF0-B2E6-381E178486AE}" srcOrd="2" destOrd="0" presId="urn:microsoft.com/office/officeart/2005/8/layout/gear1"/>
    <dgm:cxn modelId="{4D44BC99-E141-46BB-85E5-184B9ADBB0EB}" type="presOf" srcId="{2A4AC0DE-BE70-49EB-94CA-225046EC5741}" destId="{33A12DF9-2DF1-48CB-81DF-8772AB5C2D34}" srcOrd="0" destOrd="0" presId="urn:microsoft.com/office/officeart/2005/8/layout/gear1"/>
    <dgm:cxn modelId="{E9964393-CF6A-44B2-B311-40EF8EAA8B4E}" type="presOf" srcId="{DCDFDEC6-5DED-4318-B3C0-7088E78C7124}" destId="{10692752-C27D-4372-8D64-045EF64CB250}" srcOrd="0" destOrd="0" presId="urn:microsoft.com/office/officeart/2005/8/layout/gear1"/>
    <dgm:cxn modelId="{59A68298-295D-4166-9E1A-5B13FD5FA9EA}" type="presParOf" srcId="{33A12DF9-2DF1-48CB-81DF-8772AB5C2D34}" destId="{FC2497A5-CA11-4E12-9DE7-639D816E45C2}" srcOrd="0" destOrd="0" presId="urn:microsoft.com/office/officeart/2005/8/layout/gear1"/>
    <dgm:cxn modelId="{A158955E-456B-4E4D-A627-447C5877EB2A}" type="presParOf" srcId="{33A12DF9-2DF1-48CB-81DF-8772AB5C2D34}" destId="{0AFEA7D6-494D-4C1B-8216-443DA1477A47}" srcOrd="1" destOrd="0" presId="urn:microsoft.com/office/officeart/2005/8/layout/gear1"/>
    <dgm:cxn modelId="{4EA1AD07-C70B-43DB-A780-CFB8782E9F52}" type="presParOf" srcId="{33A12DF9-2DF1-48CB-81DF-8772AB5C2D34}" destId="{378ABFE3-B6C4-4476-8B19-FB6AA9C68C23}" srcOrd="2" destOrd="0" presId="urn:microsoft.com/office/officeart/2005/8/layout/gear1"/>
    <dgm:cxn modelId="{80A22B1D-DAB2-429F-8D83-94037E49A9A9}" type="presParOf" srcId="{33A12DF9-2DF1-48CB-81DF-8772AB5C2D34}" destId="{CB9C5444-EB3E-4778-8654-4814EE302AF2}" srcOrd="3" destOrd="0" presId="urn:microsoft.com/office/officeart/2005/8/layout/gear1"/>
    <dgm:cxn modelId="{7300E940-899D-4A9E-B5CD-523818517FC5}" type="presParOf" srcId="{33A12DF9-2DF1-48CB-81DF-8772AB5C2D34}" destId="{E220913B-D4AB-4A10-8456-F1EF24B3290B}" srcOrd="4" destOrd="0" presId="urn:microsoft.com/office/officeart/2005/8/layout/gear1"/>
    <dgm:cxn modelId="{32D9FAB1-6AC0-4700-88E7-482BFFF47885}" type="presParOf" srcId="{33A12DF9-2DF1-48CB-81DF-8772AB5C2D34}" destId="{E5BA32E8-5A2A-4EF0-B2E6-381E178486AE}" srcOrd="5" destOrd="0" presId="urn:microsoft.com/office/officeart/2005/8/layout/gear1"/>
    <dgm:cxn modelId="{C6A656A9-D300-495D-850C-8DB006B4A138}" type="presParOf" srcId="{33A12DF9-2DF1-48CB-81DF-8772AB5C2D34}" destId="{0AA7ED15-53BC-4DA5-8915-BCA6D618E336}" srcOrd="6" destOrd="0" presId="urn:microsoft.com/office/officeart/2005/8/layout/gear1"/>
    <dgm:cxn modelId="{A69295A9-0343-4970-8162-702CF3162F49}" type="presParOf" srcId="{33A12DF9-2DF1-48CB-81DF-8772AB5C2D34}" destId="{7B76429F-FAD8-404C-A44E-8D94905FC6D7}" srcOrd="7" destOrd="0" presId="urn:microsoft.com/office/officeart/2005/8/layout/gear1"/>
    <dgm:cxn modelId="{A38D2EEB-A93C-4064-A7E7-98372F81CA2E}" type="presParOf" srcId="{33A12DF9-2DF1-48CB-81DF-8772AB5C2D34}" destId="{0A99419F-6BD6-4FC6-A8DB-386A73D37C1F}" srcOrd="8" destOrd="0" presId="urn:microsoft.com/office/officeart/2005/8/layout/gear1"/>
    <dgm:cxn modelId="{3A9141A6-C23D-4674-9793-024C580AB95A}" type="presParOf" srcId="{33A12DF9-2DF1-48CB-81DF-8772AB5C2D34}" destId="{90198D6D-E9C9-45D1-A821-70742D79B011}" srcOrd="9" destOrd="0" presId="urn:microsoft.com/office/officeart/2005/8/layout/gear1"/>
    <dgm:cxn modelId="{AC078FB3-9EBC-440B-A8BE-F4BE95273D65}" type="presParOf" srcId="{33A12DF9-2DF1-48CB-81DF-8772AB5C2D34}" destId="{10692752-C27D-4372-8D64-045EF64CB250}" srcOrd="10" destOrd="0" presId="urn:microsoft.com/office/officeart/2005/8/layout/gear1"/>
    <dgm:cxn modelId="{7FAB63E2-DE60-4DFF-9493-5FE595421566}" type="presParOf" srcId="{33A12DF9-2DF1-48CB-81DF-8772AB5C2D34}" destId="{5DDD714B-E0B8-4598-915E-2745418301F2}" srcOrd="11" destOrd="0" presId="urn:microsoft.com/office/officeart/2005/8/layout/gear1"/>
    <dgm:cxn modelId="{FC844B6D-29D7-42D1-88E9-42F7BE92D788}" type="presParOf" srcId="{33A12DF9-2DF1-48CB-81DF-8772AB5C2D34}" destId="{5EF03FEF-330B-499F-9DBC-170EC2E03D2E}" srcOrd="12" destOrd="0" presId="urn:microsoft.com/office/officeart/2005/8/layout/gear1"/>
  </dgm:cxnLst>
  <dgm:bg>
    <a:solidFill>
      <a:srgbClr val="CCFFFF"/>
    </a:solidFill>
  </dgm:bg>
  <dgm:whole>
    <a:ln>
      <a:solidFill>
        <a:srgbClr val="0070C0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4C9D140-E47B-452D-BF28-3B4D561796D7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1EEC5605-7F84-4BDC-9FCF-4BCF38175350}">
      <dgm:prSet phldrT="[Text]"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ar-SA" sz="1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خبرة عملية</a:t>
          </a:r>
        </a:p>
      </dgm:t>
    </dgm:pt>
    <dgm:pt modelId="{7095868B-B31D-40F1-9A51-4E91AC1AFF0C}" type="parTrans" cxnId="{956291B7-7790-41D6-837F-800DFE1C9F64}">
      <dgm:prSet/>
      <dgm:spPr/>
      <dgm:t>
        <a:bodyPr/>
        <a:lstStyle/>
        <a:p>
          <a:pPr rtl="1"/>
          <a:endParaRPr lang="ar-SA"/>
        </a:p>
      </dgm:t>
    </dgm:pt>
    <dgm:pt modelId="{3D5B3832-3C5F-44D6-965F-A25A1909FC7F}" type="sibTrans" cxnId="{956291B7-7790-41D6-837F-800DFE1C9F64}">
      <dgm:prSet/>
      <dgm:spPr/>
      <dgm:t>
        <a:bodyPr/>
        <a:lstStyle/>
        <a:p>
          <a:pPr rtl="1"/>
          <a:endParaRPr lang="ar-SA"/>
        </a:p>
      </dgm:t>
    </dgm:pt>
    <dgm:pt modelId="{F2F230B6-E3CF-486D-8537-4DB296DAC4F7}">
      <dgm:prSet phldrT="[Text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ar-SA" sz="1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تخصص</a:t>
          </a:r>
          <a:r>
            <a:rPr lang="ar-SA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ar-SA" sz="1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علمي</a:t>
          </a:r>
        </a:p>
      </dgm:t>
    </dgm:pt>
    <dgm:pt modelId="{05E68E6A-F762-42FD-8AF8-07C8DB41578E}" type="parTrans" cxnId="{7DE82135-209C-479A-8DCA-6EA0808942E3}">
      <dgm:prSet/>
      <dgm:spPr/>
      <dgm:t>
        <a:bodyPr/>
        <a:lstStyle/>
        <a:p>
          <a:pPr rtl="1"/>
          <a:endParaRPr lang="ar-SA"/>
        </a:p>
      </dgm:t>
    </dgm:pt>
    <dgm:pt modelId="{0C4CE25F-0173-417D-87C8-57D1DA23C713}" type="sibTrans" cxnId="{7DE82135-209C-479A-8DCA-6EA0808942E3}">
      <dgm:prSet/>
      <dgm:spPr/>
      <dgm:t>
        <a:bodyPr/>
        <a:lstStyle/>
        <a:p>
          <a:pPr rtl="1"/>
          <a:endParaRPr lang="ar-SA"/>
        </a:p>
      </dgm:t>
    </dgm:pt>
    <dgm:pt modelId="{B697599C-A9FC-4E76-838E-6324140973C9}">
      <dgm:prSet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ar-SA" sz="1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rPr>
            <a:t>فرق عمل متخصصة</a:t>
          </a:r>
          <a:endParaRPr lang="ar-SA" sz="16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F5238EA9-7E0C-41CD-BA12-5A90A5C80B6E}" type="parTrans" cxnId="{A9F32548-0EFF-4E3B-9EF2-144894485435}">
      <dgm:prSet/>
      <dgm:spPr/>
      <dgm:t>
        <a:bodyPr/>
        <a:lstStyle/>
        <a:p>
          <a:pPr rtl="1"/>
          <a:endParaRPr lang="ar-SA"/>
        </a:p>
      </dgm:t>
    </dgm:pt>
    <dgm:pt modelId="{84624FA1-B0D7-4B8E-8153-D3A2C36F7AAE}" type="sibTrans" cxnId="{A9F32548-0EFF-4E3B-9EF2-144894485435}">
      <dgm:prSet/>
      <dgm:spPr/>
      <dgm:t>
        <a:bodyPr/>
        <a:lstStyle/>
        <a:p>
          <a:pPr rtl="1"/>
          <a:endParaRPr lang="ar-SA"/>
        </a:p>
      </dgm:t>
    </dgm:pt>
    <dgm:pt modelId="{99137B70-6786-4503-9BB2-0215C280DFD5}" type="pres">
      <dgm:prSet presAssocID="{24C9D140-E47B-452D-BF28-3B4D561796D7}" presName="Name0" presStyleCnt="0">
        <dgm:presLayoutVars>
          <dgm:dir/>
          <dgm:resizeHandles val="exact"/>
        </dgm:presLayoutVars>
      </dgm:prSet>
      <dgm:spPr/>
    </dgm:pt>
    <dgm:pt modelId="{E6C50376-BDF4-45C3-8B96-519AE2875E1A}" type="pres">
      <dgm:prSet presAssocID="{24C9D140-E47B-452D-BF28-3B4D561796D7}" presName="vNodes" presStyleCnt="0"/>
      <dgm:spPr/>
    </dgm:pt>
    <dgm:pt modelId="{056AC644-4517-4DB8-A2B4-3541BCF5374F}" type="pres">
      <dgm:prSet presAssocID="{1EEC5605-7F84-4BDC-9FCF-4BCF38175350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5B5DB3A-1A93-40FE-998F-DA1A67066029}" type="pres">
      <dgm:prSet presAssocID="{3D5B3832-3C5F-44D6-965F-A25A1909FC7F}" presName="spacerT" presStyleCnt="0"/>
      <dgm:spPr/>
    </dgm:pt>
    <dgm:pt modelId="{BDF55CCB-5B5E-4A18-8731-806DD280A394}" type="pres">
      <dgm:prSet presAssocID="{3D5B3832-3C5F-44D6-965F-A25A1909FC7F}" presName="sibTrans" presStyleLbl="sibTrans2D1" presStyleIdx="0" presStyleCnt="2"/>
      <dgm:spPr/>
      <dgm:t>
        <a:bodyPr/>
        <a:lstStyle/>
        <a:p>
          <a:pPr rtl="1"/>
          <a:endParaRPr lang="ar-SA"/>
        </a:p>
      </dgm:t>
    </dgm:pt>
    <dgm:pt modelId="{C42A3B77-C4A9-4AD7-9554-9A785D77EBBD}" type="pres">
      <dgm:prSet presAssocID="{3D5B3832-3C5F-44D6-965F-A25A1909FC7F}" presName="spacerB" presStyleCnt="0"/>
      <dgm:spPr/>
    </dgm:pt>
    <dgm:pt modelId="{D5F4D04A-C7A9-465D-8FD2-2D3F9F15F612}" type="pres">
      <dgm:prSet presAssocID="{F2F230B6-E3CF-486D-8537-4DB296DAC4F7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21C1A96-15E0-433C-B34F-FA839123F2A3}" type="pres">
      <dgm:prSet presAssocID="{24C9D140-E47B-452D-BF28-3B4D561796D7}" presName="sibTransLast" presStyleLbl="sibTrans2D1" presStyleIdx="1" presStyleCnt="2"/>
      <dgm:spPr/>
      <dgm:t>
        <a:bodyPr/>
        <a:lstStyle/>
        <a:p>
          <a:pPr rtl="1"/>
          <a:endParaRPr lang="ar-SA"/>
        </a:p>
      </dgm:t>
    </dgm:pt>
    <dgm:pt modelId="{F4A245F9-D8F8-4E5D-88D8-8EB20CEA814C}" type="pres">
      <dgm:prSet presAssocID="{24C9D140-E47B-452D-BF28-3B4D561796D7}" presName="connectorText" presStyleLbl="sibTrans2D1" presStyleIdx="1" presStyleCnt="2"/>
      <dgm:spPr/>
      <dgm:t>
        <a:bodyPr/>
        <a:lstStyle/>
        <a:p>
          <a:pPr rtl="1"/>
          <a:endParaRPr lang="ar-SA"/>
        </a:p>
      </dgm:t>
    </dgm:pt>
    <dgm:pt modelId="{561BB20A-E76A-446C-8B76-62BC4B5207AA}" type="pres">
      <dgm:prSet presAssocID="{24C9D140-E47B-452D-BF28-3B4D561796D7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A9F32548-0EFF-4E3B-9EF2-144894485435}" srcId="{24C9D140-E47B-452D-BF28-3B4D561796D7}" destId="{B697599C-A9FC-4E76-838E-6324140973C9}" srcOrd="2" destOrd="0" parTransId="{F5238EA9-7E0C-41CD-BA12-5A90A5C80B6E}" sibTransId="{84624FA1-B0D7-4B8E-8153-D3A2C36F7AAE}"/>
    <dgm:cxn modelId="{BA8520FD-21A6-4D85-8BDB-93A120E85A04}" type="presOf" srcId="{24C9D140-E47B-452D-BF28-3B4D561796D7}" destId="{99137B70-6786-4503-9BB2-0215C280DFD5}" srcOrd="0" destOrd="0" presId="urn:microsoft.com/office/officeart/2005/8/layout/equation2"/>
    <dgm:cxn modelId="{86C37E49-E27A-4EF3-BDCE-7EA838F91808}" type="presOf" srcId="{0C4CE25F-0173-417D-87C8-57D1DA23C713}" destId="{F4A245F9-D8F8-4E5D-88D8-8EB20CEA814C}" srcOrd="1" destOrd="0" presId="urn:microsoft.com/office/officeart/2005/8/layout/equation2"/>
    <dgm:cxn modelId="{7DE82135-209C-479A-8DCA-6EA0808942E3}" srcId="{24C9D140-E47B-452D-BF28-3B4D561796D7}" destId="{F2F230B6-E3CF-486D-8537-4DB296DAC4F7}" srcOrd="1" destOrd="0" parTransId="{05E68E6A-F762-42FD-8AF8-07C8DB41578E}" sibTransId="{0C4CE25F-0173-417D-87C8-57D1DA23C713}"/>
    <dgm:cxn modelId="{3BB077A1-1CD0-4729-A172-75ED7AD0CB82}" type="presOf" srcId="{F2F230B6-E3CF-486D-8537-4DB296DAC4F7}" destId="{D5F4D04A-C7A9-465D-8FD2-2D3F9F15F612}" srcOrd="0" destOrd="0" presId="urn:microsoft.com/office/officeart/2005/8/layout/equation2"/>
    <dgm:cxn modelId="{50778C36-2ABD-4AFF-AFD4-9F78D975A293}" type="presOf" srcId="{0C4CE25F-0173-417D-87C8-57D1DA23C713}" destId="{621C1A96-15E0-433C-B34F-FA839123F2A3}" srcOrd="0" destOrd="0" presId="urn:microsoft.com/office/officeart/2005/8/layout/equation2"/>
    <dgm:cxn modelId="{96F87BBC-1249-4FA2-947A-D15E3CD15532}" type="presOf" srcId="{B697599C-A9FC-4E76-838E-6324140973C9}" destId="{561BB20A-E76A-446C-8B76-62BC4B5207AA}" srcOrd="0" destOrd="0" presId="urn:microsoft.com/office/officeart/2005/8/layout/equation2"/>
    <dgm:cxn modelId="{8F845B6F-817B-4033-AC65-C54CA7C25954}" type="presOf" srcId="{1EEC5605-7F84-4BDC-9FCF-4BCF38175350}" destId="{056AC644-4517-4DB8-A2B4-3541BCF5374F}" srcOrd="0" destOrd="0" presId="urn:microsoft.com/office/officeart/2005/8/layout/equation2"/>
    <dgm:cxn modelId="{956291B7-7790-41D6-837F-800DFE1C9F64}" srcId="{24C9D140-E47B-452D-BF28-3B4D561796D7}" destId="{1EEC5605-7F84-4BDC-9FCF-4BCF38175350}" srcOrd="0" destOrd="0" parTransId="{7095868B-B31D-40F1-9A51-4E91AC1AFF0C}" sibTransId="{3D5B3832-3C5F-44D6-965F-A25A1909FC7F}"/>
    <dgm:cxn modelId="{AC1C6B67-B3F9-468D-8CAB-DE534A59ECBF}" type="presOf" srcId="{3D5B3832-3C5F-44D6-965F-A25A1909FC7F}" destId="{BDF55CCB-5B5E-4A18-8731-806DD280A394}" srcOrd="0" destOrd="0" presId="urn:microsoft.com/office/officeart/2005/8/layout/equation2"/>
    <dgm:cxn modelId="{5089FE62-5A1E-4CA7-A6EA-B050F041FF06}" type="presParOf" srcId="{99137B70-6786-4503-9BB2-0215C280DFD5}" destId="{E6C50376-BDF4-45C3-8B96-519AE2875E1A}" srcOrd="0" destOrd="0" presId="urn:microsoft.com/office/officeart/2005/8/layout/equation2"/>
    <dgm:cxn modelId="{5971E80B-91D1-469E-9349-93B80021681C}" type="presParOf" srcId="{E6C50376-BDF4-45C3-8B96-519AE2875E1A}" destId="{056AC644-4517-4DB8-A2B4-3541BCF5374F}" srcOrd="0" destOrd="0" presId="urn:microsoft.com/office/officeart/2005/8/layout/equation2"/>
    <dgm:cxn modelId="{5BD43AA5-CA35-4BBD-8B67-D1C2AB2E3395}" type="presParOf" srcId="{E6C50376-BDF4-45C3-8B96-519AE2875E1A}" destId="{B5B5DB3A-1A93-40FE-998F-DA1A67066029}" srcOrd="1" destOrd="0" presId="urn:microsoft.com/office/officeart/2005/8/layout/equation2"/>
    <dgm:cxn modelId="{BFB53AFA-1CF4-4FF2-B990-FC5C0399BE0D}" type="presParOf" srcId="{E6C50376-BDF4-45C3-8B96-519AE2875E1A}" destId="{BDF55CCB-5B5E-4A18-8731-806DD280A394}" srcOrd="2" destOrd="0" presId="urn:microsoft.com/office/officeart/2005/8/layout/equation2"/>
    <dgm:cxn modelId="{A26113AB-3D71-4CEC-9266-6DF6DA8427F9}" type="presParOf" srcId="{E6C50376-BDF4-45C3-8B96-519AE2875E1A}" destId="{C42A3B77-C4A9-4AD7-9554-9A785D77EBBD}" srcOrd="3" destOrd="0" presId="urn:microsoft.com/office/officeart/2005/8/layout/equation2"/>
    <dgm:cxn modelId="{6E89DC55-F03D-47C2-8F68-28427956C131}" type="presParOf" srcId="{E6C50376-BDF4-45C3-8B96-519AE2875E1A}" destId="{D5F4D04A-C7A9-465D-8FD2-2D3F9F15F612}" srcOrd="4" destOrd="0" presId="urn:microsoft.com/office/officeart/2005/8/layout/equation2"/>
    <dgm:cxn modelId="{D98697F9-5868-413F-A06F-5BA840FCE43E}" type="presParOf" srcId="{99137B70-6786-4503-9BB2-0215C280DFD5}" destId="{621C1A96-15E0-433C-B34F-FA839123F2A3}" srcOrd="1" destOrd="0" presId="urn:microsoft.com/office/officeart/2005/8/layout/equation2"/>
    <dgm:cxn modelId="{5B796E1D-5B00-4DB3-9C62-AD6921E0D37E}" type="presParOf" srcId="{621C1A96-15E0-433C-B34F-FA839123F2A3}" destId="{F4A245F9-D8F8-4E5D-88D8-8EB20CEA814C}" srcOrd="0" destOrd="0" presId="urn:microsoft.com/office/officeart/2005/8/layout/equation2"/>
    <dgm:cxn modelId="{E9D9561E-B317-44D3-96D7-F7307088796D}" type="presParOf" srcId="{99137B70-6786-4503-9BB2-0215C280DFD5}" destId="{561BB20A-E76A-446C-8B76-62BC4B5207AA}" srcOrd="2" destOrd="0" presId="urn:microsoft.com/office/officeart/2005/8/layout/equation2"/>
  </dgm:cxnLst>
  <dgm:bg>
    <a:solidFill>
      <a:schemeClr val="bg1">
        <a:lumMod val="95000"/>
      </a:schemeClr>
    </a:solidFill>
  </dgm:bg>
  <dgm:whole>
    <a:ln>
      <a:solidFill>
        <a:schemeClr val="tx1"/>
      </a:solidFill>
    </a:ln>
  </dgm:whole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29E8FC5-9E5B-42C4-80F3-F1EE9DCF2CA1}" type="doc">
      <dgm:prSet loTypeId="urn:microsoft.com/office/officeart/2005/8/layout/equation1" loCatId="process" qsTypeId="urn:microsoft.com/office/officeart/2005/8/quickstyle/simple1" qsCatId="simple" csTypeId="urn:microsoft.com/office/officeart/2005/8/colors/accent1_2" csCatId="accent1" phldr="1"/>
      <dgm:spPr/>
    </dgm:pt>
    <dgm:pt modelId="{A443F9DA-7459-48D5-B782-C4BC2BA6DCF0}">
      <dgm:prSet phldrT="[Text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ar-SA" sz="1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العملاء</a:t>
          </a:r>
        </a:p>
      </dgm:t>
    </dgm:pt>
    <dgm:pt modelId="{0804380F-7517-48A8-B9A9-B6C14815832E}" type="parTrans" cxnId="{E619BA99-10B7-44BC-98FD-FD565D881B39}">
      <dgm:prSet/>
      <dgm:spPr/>
      <dgm:t>
        <a:bodyPr/>
        <a:lstStyle/>
        <a:p>
          <a:pPr rtl="1"/>
          <a:endParaRPr lang="ar-SA"/>
        </a:p>
      </dgm:t>
    </dgm:pt>
    <dgm:pt modelId="{73A29C93-7D6F-4857-885B-CCABC280C236}" type="sibTrans" cxnId="{E619BA99-10B7-44BC-98FD-FD565D881B39}">
      <dgm:prSet/>
      <dgm:spPr/>
      <dgm:t>
        <a:bodyPr/>
        <a:lstStyle/>
        <a:p>
          <a:pPr rtl="1"/>
          <a:endParaRPr lang="ar-SA"/>
        </a:p>
      </dgm:t>
    </dgm:pt>
    <dgm:pt modelId="{AF221350-BAB4-4B30-AB77-30600860AD3D}">
      <dgm:prSet phldrT="[Text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ar-SA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الاستشاري</a:t>
          </a:r>
          <a:endParaRPr lang="ar-SA" dirty="0"/>
        </a:p>
      </dgm:t>
    </dgm:pt>
    <dgm:pt modelId="{7ADC1337-CA5F-4E2F-ADE6-3CB029B1A9BE}" type="parTrans" cxnId="{9B4318FA-0ABE-40DA-A179-7A5F4E650A96}">
      <dgm:prSet/>
      <dgm:spPr/>
      <dgm:t>
        <a:bodyPr/>
        <a:lstStyle/>
        <a:p>
          <a:pPr rtl="1"/>
          <a:endParaRPr lang="ar-SA"/>
        </a:p>
      </dgm:t>
    </dgm:pt>
    <dgm:pt modelId="{2F1AB031-4262-474B-8A1D-81318C9E55C5}" type="sibTrans" cxnId="{9B4318FA-0ABE-40DA-A179-7A5F4E650A96}">
      <dgm:prSet/>
      <dgm:spPr/>
      <dgm:t>
        <a:bodyPr/>
        <a:lstStyle/>
        <a:p>
          <a:pPr rtl="1"/>
          <a:endParaRPr lang="ar-SA"/>
        </a:p>
      </dgm:t>
    </dgm:pt>
    <dgm:pt modelId="{97120953-D0E2-4149-A717-54C78781B666}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ar-SA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تحديد الاحتياجات المفيدة عمليا</a:t>
          </a:r>
          <a:endParaRPr lang="ar-SA" dirty="0"/>
        </a:p>
      </dgm:t>
    </dgm:pt>
    <dgm:pt modelId="{1440471A-616F-4311-B9BE-DC10D9270077}" type="parTrans" cxnId="{52C52C86-AD29-4B38-A2CF-D730AD8E626C}">
      <dgm:prSet/>
      <dgm:spPr/>
      <dgm:t>
        <a:bodyPr/>
        <a:lstStyle/>
        <a:p>
          <a:pPr rtl="1"/>
          <a:endParaRPr lang="ar-SA"/>
        </a:p>
      </dgm:t>
    </dgm:pt>
    <dgm:pt modelId="{E9793B06-8C98-4454-84C8-5B77A13C08E2}" type="sibTrans" cxnId="{52C52C86-AD29-4B38-A2CF-D730AD8E626C}">
      <dgm:prSet/>
      <dgm:spPr/>
      <dgm:t>
        <a:bodyPr/>
        <a:lstStyle/>
        <a:p>
          <a:pPr rtl="1"/>
          <a:endParaRPr lang="ar-SA"/>
        </a:p>
      </dgm:t>
    </dgm:pt>
    <dgm:pt modelId="{0165679F-32A6-4756-9037-A98A41EA3C06}" type="pres">
      <dgm:prSet presAssocID="{E29E8FC5-9E5B-42C4-80F3-F1EE9DCF2CA1}" presName="linearFlow" presStyleCnt="0">
        <dgm:presLayoutVars>
          <dgm:dir/>
          <dgm:resizeHandles val="exact"/>
        </dgm:presLayoutVars>
      </dgm:prSet>
      <dgm:spPr/>
    </dgm:pt>
    <dgm:pt modelId="{D505FAEC-0CB2-421C-848B-B6C3C00227A0}" type="pres">
      <dgm:prSet presAssocID="{A443F9DA-7459-48D5-B782-C4BC2BA6DCF0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52D6E277-1A1C-45D7-A31D-43F4E11E32FD}" type="pres">
      <dgm:prSet presAssocID="{73A29C93-7D6F-4857-885B-CCABC280C236}" presName="spacerL" presStyleCnt="0"/>
      <dgm:spPr/>
    </dgm:pt>
    <dgm:pt modelId="{BF98814E-86E4-4294-9E81-A2100BAED250}" type="pres">
      <dgm:prSet presAssocID="{73A29C93-7D6F-4857-885B-CCABC280C236}" presName="sibTrans" presStyleLbl="sibTrans2D1" presStyleIdx="0" presStyleCnt="2"/>
      <dgm:spPr/>
      <dgm:t>
        <a:bodyPr/>
        <a:lstStyle/>
        <a:p>
          <a:pPr rtl="1"/>
          <a:endParaRPr lang="ar-SA"/>
        </a:p>
      </dgm:t>
    </dgm:pt>
    <dgm:pt modelId="{C47D24E3-0D81-4EC8-A554-38435F359765}" type="pres">
      <dgm:prSet presAssocID="{73A29C93-7D6F-4857-885B-CCABC280C236}" presName="spacerR" presStyleCnt="0"/>
      <dgm:spPr/>
    </dgm:pt>
    <dgm:pt modelId="{9D55E8BA-E52F-4183-83E9-3D1CF90A40E7}" type="pres">
      <dgm:prSet presAssocID="{AF221350-BAB4-4B30-AB77-30600860AD3D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AE8DEBE-8F1C-4AF7-8B2B-99845BB536E0}" type="pres">
      <dgm:prSet presAssocID="{2F1AB031-4262-474B-8A1D-81318C9E55C5}" presName="spacerL" presStyleCnt="0"/>
      <dgm:spPr/>
    </dgm:pt>
    <dgm:pt modelId="{F9990B78-69E8-4814-B956-7F686C956BE8}" type="pres">
      <dgm:prSet presAssocID="{2F1AB031-4262-474B-8A1D-81318C9E55C5}" presName="sibTrans" presStyleLbl="sibTrans2D1" presStyleIdx="1" presStyleCnt="2"/>
      <dgm:spPr/>
      <dgm:t>
        <a:bodyPr/>
        <a:lstStyle/>
        <a:p>
          <a:pPr rtl="1"/>
          <a:endParaRPr lang="ar-SA"/>
        </a:p>
      </dgm:t>
    </dgm:pt>
    <dgm:pt modelId="{9260D93D-1343-4A9F-B295-2D26208B07FA}" type="pres">
      <dgm:prSet presAssocID="{2F1AB031-4262-474B-8A1D-81318C9E55C5}" presName="spacerR" presStyleCnt="0"/>
      <dgm:spPr/>
    </dgm:pt>
    <dgm:pt modelId="{0D79177A-5EE9-4836-9888-741DAD4553D1}" type="pres">
      <dgm:prSet presAssocID="{97120953-D0E2-4149-A717-54C78781B666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9B4318FA-0ABE-40DA-A179-7A5F4E650A96}" srcId="{E29E8FC5-9E5B-42C4-80F3-F1EE9DCF2CA1}" destId="{AF221350-BAB4-4B30-AB77-30600860AD3D}" srcOrd="1" destOrd="0" parTransId="{7ADC1337-CA5F-4E2F-ADE6-3CB029B1A9BE}" sibTransId="{2F1AB031-4262-474B-8A1D-81318C9E55C5}"/>
    <dgm:cxn modelId="{7864E170-630C-4A0E-BC66-3F1EFBAE3EFE}" type="presOf" srcId="{AF221350-BAB4-4B30-AB77-30600860AD3D}" destId="{9D55E8BA-E52F-4183-83E9-3D1CF90A40E7}" srcOrd="0" destOrd="0" presId="urn:microsoft.com/office/officeart/2005/8/layout/equation1"/>
    <dgm:cxn modelId="{52C52C86-AD29-4B38-A2CF-D730AD8E626C}" srcId="{E29E8FC5-9E5B-42C4-80F3-F1EE9DCF2CA1}" destId="{97120953-D0E2-4149-A717-54C78781B666}" srcOrd="2" destOrd="0" parTransId="{1440471A-616F-4311-B9BE-DC10D9270077}" sibTransId="{E9793B06-8C98-4454-84C8-5B77A13C08E2}"/>
    <dgm:cxn modelId="{BDDC9A88-1CDA-493A-9A0A-1833DDF991D9}" type="presOf" srcId="{A443F9DA-7459-48D5-B782-C4BC2BA6DCF0}" destId="{D505FAEC-0CB2-421C-848B-B6C3C00227A0}" srcOrd="0" destOrd="0" presId="urn:microsoft.com/office/officeart/2005/8/layout/equation1"/>
    <dgm:cxn modelId="{1C7958BE-D85E-4667-85DD-6B30551ECDAA}" type="presOf" srcId="{2F1AB031-4262-474B-8A1D-81318C9E55C5}" destId="{F9990B78-69E8-4814-B956-7F686C956BE8}" srcOrd="0" destOrd="0" presId="urn:microsoft.com/office/officeart/2005/8/layout/equation1"/>
    <dgm:cxn modelId="{E619BA99-10B7-44BC-98FD-FD565D881B39}" srcId="{E29E8FC5-9E5B-42C4-80F3-F1EE9DCF2CA1}" destId="{A443F9DA-7459-48D5-B782-C4BC2BA6DCF0}" srcOrd="0" destOrd="0" parTransId="{0804380F-7517-48A8-B9A9-B6C14815832E}" sibTransId="{73A29C93-7D6F-4857-885B-CCABC280C236}"/>
    <dgm:cxn modelId="{21F4CD99-1256-47D8-AF99-5C7C39F195EE}" type="presOf" srcId="{E29E8FC5-9E5B-42C4-80F3-F1EE9DCF2CA1}" destId="{0165679F-32A6-4756-9037-A98A41EA3C06}" srcOrd="0" destOrd="0" presId="urn:microsoft.com/office/officeart/2005/8/layout/equation1"/>
    <dgm:cxn modelId="{17F146D2-36E2-4886-B8F9-47ABEB66C2B3}" type="presOf" srcId="{97120953-D0E2-4149-A717-54C78781B666}" destId="{0D79177A-5EE9-4836-9888-741DAD4553D1}" srcOrd="0" destOrd="0" presId="urn:microsoft.com/office/officeart/2005/8/layout/equation1"/>
    <dgm:cxn modelId="{2DA6CF17-27E5-4B37-87C6-8BF3DC231E2D}" type="presOf" srcId="{73A29C93-7D6F-4857-885B-CCABC280C236}" destId="{BF98814E-86E4-4294-9E81-A2100BAED250}" srcOrd="0" destOrd="0" presId="urn:microsoft.com/office/officeart/2005/8/layout/equation1"/>
    <dgm:cxn modelId="{3C445AC3-A7D1-4D2B-9830-7631CC5ABD02}" type="presParOf" srcId="{0165679F-32A6-4756-9037-A98A41EA3C06}" destId="{D505FAEC-0CB2-421C-848B-B6C3C00227A0}" srcOrd="0" destOrd="0" presId="urn:microsoft.com/office/officeart/2005/8/layout/equation1"/>
    <dgm:cxn modelId="{E10B5374-3B25-4F47-8A9B-B017FFC3BF37}" type="presParOf" srcId="{0165679F-32A6-4756-9037-A98A41EA3C06}" destId="{52D6E277-1A1C-45D7-A31D-43F4E11E32FD}" srcOrd="1" destOrd="0" presId="urn:microsoft.com/office/officeart/2005/8/layout/equation1"/>
    <dgm:cxn modelId="{C598D527-AB7E-4A38-A160-BF125AA1606E}" type="presParOf" srcId="{0165679F-32A6-4756-9037-A98A41EA3C06}" destId="{BF98814E-86E4-4294-9E81-A2100BAED250}" srcOrd="2" destOrd="0" presId="urn:microsoft.com/office/officeart/2005/8/layout/equation1"/>
    <dgm:cxn modelId="{B7FD1E4D-E260-42FA-803F-10BAA0C0B0E1}" type="presParOf" srcId="{0165679F-32A6-4756-9037-A98A41EA3C06}" destId="{C47D24E3-0D81-4EC8-A554-38435F359765}" srcOrd="3" destOrd="0" presId="urn:microsoft.com/office/officeart/2005/8/layout/equation1"/>
    <dgm:cxn modelId="{D5A4867F-F83E-4B4F-9ED6-EA2F355E14C7}" type="presParOf" srcId="{0165679F-32A6-4756-9037-A98A41EA3C06}" destId="{9D55E8BA-E52F-4183-83E9-3D1CF90A40E7}" srcOrd="4" destOrd="0" presId="urn:microsoft.com/office/officeart/2005/8/layout/equation1"/>
    <dgm:cxn modelId="{BF069459-262F-4C53-8C64-4F0AB00F8EEB}" type="presParOf" srcId="{0165679F-32A6-4756-9037-A98A41EA3C06}" destId="{8AE8DEBE-8F1C-4AF7-8B2B-99845BB536E0}" srcOrd="5" destOrd="0" presId="urn:microsoft.com/office/officeart/2005/8/layout/equation1"/>
    <dgm:cxn modelId="{3A8C137E-2D54-485C-8DD2-DBC0B3F72F78}" type="presParOf" srcId="{0165679F-32A6-4756-9037-A98A41EA3C06}" destId="{F9990B78-69E8-4814-B956-7F686C956BE8}" srcOrd="6" destOrd="0" presId="urn:microsoft.com/office/officeart/2005/8/layout/equation1"/>
    <dgm:cxn modelId="{9129D198-F0CC-4B01-803B-DEC0B2213125}" type="presParOf" srcId="{0165679F-32A6-4756-9037-A98A41EA3C06}" destId="{9260D93D-1343-4A9F-B295-2D26208B07FA}" srcOrd="7" destOrd="0" presId="urn:microsoft.com/office/officeart/2005/8/layout/equation1"/>
    <dgm:cxn modelId="{3173CA51-D893-486B-BAC1-31779B7E71D8}" type="presParOf" srcId="{0165679F-32A6-4756-9037-A98A41EA3C06}" destId="{0D79177A-5EE9-4836-9888-741DAD4553D1}" srcOrd="8" destOrd="0" presId="urn:microsoft.com/office/officeart/2005/8/layout/equation1"/>
  </dgm:cxnLst>
  <dgm:bg>
    <a:solidFill>
      <a:srgbClr val="FFFFCC"/>
    </a:solidFill>
  </dgm:bg>
  <dgm:whole>
    <a:ln>
      <a:solidFill>
        <a:srgbClr val="FF0000"/>
      </a:solidFill>
    </a:ln>
  </dgm:whole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AF6F04E-51B4-48D6-A110-BDDADEEB52C3}" type="doc">
      <dgm:prSet loTypeId="urn:microsoft.com/office/officeart/2005/8/layout/arrow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7AD2F4E8-EE01-4B6A-B740-96B0FC810C07}">
      <dgm:prSet phldrT="[Text]"/>
      <dgm:spPr>
        <a:solidFill>
          <a:schemeClr val="bg1">
            <a:lumMod val="95000"/>
          </a:schemeClr>
        </a:solidFill>
        <a:ln>
          <a:solidFill>
            <a:srgbClr val="FF0000"/>
          </a:solidFill>
        </a:ln>
      </dgm:spPr>
      <dgm:t>
        <a:bodyPr/>
        <a:lstStyle/>
        <a:p>
          <a:pPr rtl="1"/>
          <a:r>
            <a:rPr lang="ar-SA" dirty="0">
              <a:effectLst/>
              <a:latin typeface="Tahoma" pitchFamily="34" charset="0"/>
              <a:ea typeface="Tahoma" pitchFamily="34" charset="0"/>
              <a:cs typeface="Tahoma" pitchFamily="34" charset="0"/>
            </a:rPr>
            <a:t>الاحتياجات الفعلية للعملاء</a:t>
          </a:r>
          <a:endParaRPr lang="ar-SA" dirty="0"/>
        </a:p>
      </dgm:t>
    </dgm:pt>
    <dgm:pt modelId="{7B01AA0C-B271-400B-82D9-583F0370C3D5}" type="parTrans" cxnId="{AF195882-63F6-4ED5-9C3C-51F553E3A144}">
      <dgm:prSet/>
      <dgm:spPr/>
      <dgm:t>
        <a:bodyPr/>
        <a:lstStyle/>
        <a:p>
          <a:pPr rtl="1"/>
          <a:endParaRPr lang="ar-SA"/>
        </a:p>
      </dgm:t>
    </dgm:pt>
    <dgm:pt modelId="{0C0C1A73-A6E0-48B2-8034-95A3F72BF518}" type="sibTrans" cxnId="{AF195882-63F6-4ED5-9C3C-51F553E3A144}">
      <dgm:prSet/>
      <dgm:spPr/>
      <dgm:t>
        <a:bodyPr/>
        <a:lstStyle/>
        <a:p>
          <a:pPr rtl="1"/>
          <a:endParaRPr lang="ar-SA"/>
        </a:p>
      </dgm:t>
    </dgm:pt>
    <dgm:pt modelId="{0421CF07-338A-4621-856B-9903BFDA41B7}">
      <dgm:prSet phldrT="[Text]"/>
      <dgm:spPr>
        <a:solidFill>
          <a:srgbClr val="FFFFCC"/>
        </a:solidFill>
        <a:ln>
          <a:solidFill>
            <a:srgbClr val="FF0000"/>
          </a:solidFill>
        </a:ln>
      </dgm:spPr>
      <dgm:t>
        <a:bodyPr/>
        <a:lstStyle/>
        <a:p>
          <a:pPr rtl="1"/>
          <a:r>
            <a:rPr lang="ar-SA" dirty="0">
              <a:effectLst/>
              <a:latin typeface="Tahoma" pitchFamily="34" charset="0"/>
              <a:ea typeface="Tahoma" pitchFamily="34" charset="0"/>
              <a:cs typeface="Tahoma" pitchFamily="34" charset="0"/>
            </a:rPr>
            <a:t>الشمول و التكامل في الخدمات</a:t>
          </a:r>
          <a:endParaRPr lang="ar-SA" dirty="0"/>
        </a:p>
      </dgm:t>
    </dgm:pt>
    <dgm:pt modelId="{1372FB40-7870-4CE0-9803-6BE853839072}" type="parTrans" cxnId="{981DB797-74C8-4E35-A113-CA14AE5D68F5}">
      <dgm:prSet/>
      <dgm:spPr/>
      <dgm:t>
        <a:bodyPr/>
        <a:lstStyle/>
        <a:p>
          <a:pPr rtl="1"/>
          <a:endParaRPr lang="ar-SA"/>
        </a:p>
      </dgm:t>
    </dgm:pt>
    <dgm:pt modelId="{4BF200EC-A476-40F0-9D02-D11186A6919A}" type="sibTrans" cxnId="{981DB797-74C8-4E35-A113-CA14AE5D68F5}">
      <dgm:prSet/>
      <dgm:spPr/>
      <dgm:t>
        <a:bodyPr/>
        <a:lstStyle/>
        <a:p>
          <a:pPr rtl="1"/>
          <a:endParaRPr lang="ar-SA"/>
        </a:p>
      </dgm:t>
    </dgm:pt>
    <dgm:pt modelId="{C9B435A1-1108-47AE-8B04-265C9665C4E3}">
      <dgm:prSet/>
      <dgm:spPr/>
      <dgm:t>
        <a:bodyPr/>
        <a:lstStyle/>
        <a:p>
          <a:pPr rtl="1"/>
          <a:endParaRPr lang="ar-SA"/>
        </a:p>
      </dgm:t>
    </dgm:pt>
    <dgm:pt modelId="{E0FB440C-D417-4E98-AC7F-113AB40463D7}" type="parTrans" cxnId="{CFADAADD-7B6A-4633-B99A-67FDA7CDE202}">
      <dgm:prSet/>
      <dgm:spPr/>
      <dgm:t>
        <a:bodyPr/>
        <a:lstStyle/>
        <a:p>
          <a:pPr rtl="1"/>
          <a:endParaRPr lang="ar-SA"/>
        </a:p>
      </dgm:t>
    </dgm:pt>
    <dgm:pt modelId="{5399B13A-8662-4639-89AB-4EE7AAEF3039}" type="sibTrans" cxnId="{CFADAADD-7B6A-4633-B99A-67FDA7CDE202}">
      <dgm:prSet/>
      <dgm:spPr/>
      <dgm:t>
        <a:bodyPr/>
        <a:lstStyle/>
        <a:p>
          <a:pPr rtl="1"/>
          <a:endParaRPr lang="ar-SA"/>
        </a:p>
      </dgm:t>
    </dgm:pt>
    <dgm:pt modelId="{1D22C053-07BD-4798-9069-C1E8578D4860}">
      <dgm:prSet/>
      <dgm:spPr/>
      <dgm:t>
        <a:bodyPr/>
        <a:lstStyle/>
        <a:p>
          <a:pPr rtl="1"/>
          <a:endParaRPr lang="ar-SA"/>
        </a:p>
      </dgm:t>
    </dgm:pt>
    <dgm:pt modelId="{1E2F3C64-0987-44EA-85FD-AA2829891F37}" type="parTrans" cxnId="{CAB1CC19-EA4C-4142-83DF-B90943C892E3}">
      <dgm:prSet/>
      <dgm:spPr/>
      <dgm:t>
        <a:bodyPr/>
        <a:lstStyle/>
        <a:p>
          <a:pPr rtl="1"/>
          <a:endParaRPr lang="ar-SA"/>
        </a:p>
      </dgm:t>
    </dgm:pt>
    <dgm:pt modelId="{0E9BA77F-C7B0-498A-8351-EC1432B85995}" type="sibTrans" cxnId="{CAB1CC19-EA4C-4142-83DF-B90943C892E3}">
      <dgm:prSet/>
      <dgm:spPr/>
      <dgm:t>
        <a:bodyPr/>
        <a:lstStyle/>
        <a:p>
          <a:pPr rtl="1"/>
          <a:endParaRPr lang="ar-SA"/>
        </a:p>
      </dgm:t>
    </dgm:pt>
    <dgm:pt modelId="{20DFE208-54C9-48BC-875D-60F094C4D7DD}">
      <dgm:prSet/>
      <dgm:spPr/>
      <dgm:t>
        <a:bodyPr/>
        <a:lstStyle/>
        <a:p>
          <a:pPr rtl="1"/>
          <a:endParaRPr lang="ar-SA"/>
        </a:p>
      </dgm:t>
    </dgm:pt>
    <dgm:pt modelId="{2665B52C-293B-4E87-99B7-E46DA2DED350}" type="parTrans" cxnId="{F9E1C12B-FC2B-46F7-AEAA-04AB4B25833B}">
      <dgm:prSet/>
      <dgm:spPr/>
      <dgm:t>
        <a:bodyPr/>
        <a:lstStyle/>
        <a:p>
          <a:pPr rtl="1"/>
          <a:endParaRPr lang="ar-SA"/>
        </a:p>
      </dgm:t>
    </dgm:pt>
    <dgm:pt modelId="{2EFD016F-DC1E-406C-9DBC-4CC4DBB418C6}" type="sibTrans" cxnId="{F9E1C12B-FC2B-46F7-AEAA-04AB4B25833B}">
      <dgm:prSet/>
      <dgm:spPr/>
      <dgm:t>
        <a:bodyPr/>
        <a:lstStyle/>
        <a:p>
          <a:pPr rtl="1"/>
          <a:endParaRPr lang="ar-SA"/>
        </a:p>
      </dgm:t>
    </dgm:pt>
    <dgm:pt modelId="{83CF0C29-2D4C-4A59-BB4E-81183A23D1D9}">
      <dgm:prSet/>
      <dgm:spPr/>
      <dgm:t>
        <a:bodyPr/>
        <a:lstStyle/>
        <a:p>
          <a:pPr rtl="1"/>
          <a:endParaRPr lang="ar-SA"/>
        </a:p>
      </dgm:t>
    </dgm:pt>
    <dgm:pt modelId="{3C4F24D5-EA8F-4F0C-A522-75595FEE4D85}" type="parTrans" cxnId="{3B2F9A8F-4705-4B25-B73E-D16BC7F8FC97}">
      <dgm:prSet/>
      <dgm:spPr/>
      <dgm:t>
        <a:bodyPr/>
        <a:lstStyle/>
        <a:p>
          <a:pPr rtl="1"/>
          <a:endParaRPr lang="ar-SA"/>
        </a:p>
      </dgm:t>
    </dgm:pt>
    <dgm:pt modelId="{CA33CF45-4CF9-4A45-A198-1CF09EFF93B0}" type="sibTrans" cxnId="{3B2F9A8F-4705-4B25-B73E-D16BC7F8FC97}">
      <dgm:prSet/>
      <dgm:spPr/>
      <dgm:t>
        <a:bodyPr/>
        <a:lstStyle/>
        <a:p>
          <a:pPr rtl="1"/>
          <a:endParaRPr lang="ar-SA"/>
        </a:p>
      </dgm:t>
    </dgm:pt>
    <dgm:pt modelId="{3C39DD1D-42C7-4B28-8EF7-A6A574A3ABC0}" type="pres">
      <dgm:prSet presAssocID="{9AF6F04E-51B4-48D6-A110-BDDADEEB52C3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831AEFF1-E074-47E7-B6D1-5F06A5DB4042}" type="pres">
      <dgm:prSet presAssocID="{9AF6F04E-51B4-48D6-A110-BDDADEEB52C3}" presName="divider" presStyleLbl="fgShp" presStyleIdx="0" presStyleCnt="1"/>
      <dgm:spPr/>
    </dgm:pt>
    <dgm:pt modelId="{FDBEC89A-94F5-4C60-A88F-4FD62A985814}" type="pres">
      <dgm:prSet presAssocID="{7AD2F4E8-EE01-4B6A-B740-96B0FC810C07}" presName="downArrow" presStyleLbl="node1" presStyleIdx="0" presStyleCnt="2"/>
      <dgm:spPr/>
    </dgm:pt>
    <dgm:pt modelId="{88C91663-907A-45EA-BC5F-15606CD5E60A}" type="pres">
      <dgm:prSet presAssocID="{7AD2F4E8-EE01-4B6A-B740-96B0FC810C07}" presName="downArrow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B626A0F-AB92-4D24-AC6A-469A0C652233}" type="pres">
      <dgm:prSet presAssocID="{0421CF07-338A-4621-856B-9903BFDA41B7}" presName="upArrow" presStyleLbl="node1" presStyleIdx="1" presStyleCnt="2"/>
      <dgm:spPr/>
    </dgm:pt>
    <dgm:pt modelId="{EF7149FA-B6C4-4A37-9A6D-41A779230EE4}" type="pres">
      <dgm:prSet presAssocID="{0421CF07-338A-4621-856B-9903BFDA41B7}" presName="upArrow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CFADAADD-7B6A-4633-B99A-67FDA7CDE202}" srcId="{9AF6F04E-51B4-48D6-A110-BDDADEEB52C3}" destId="{C9B435A1-1108-47AE-8B04-265C9665C4E3}" srcOrd="2" destOrd="0" parTransId="{E0FB440C-D417-4E98-AC7F-113AB40463D7}" sibTransId="{5399B13A-8662-4639-89AB-4EE7AAEF3039}"/>
    <dgm:cxn modelId="{5B61FB61-512D-41FE-87C9-F6D6C6F72E27}" type="presOf" srcId="{0421CF07-338A-4621-856B-9903BFDA41B7}" destId="{EF7149FA-B6C4-4A37-9A6D-41A779230EE4}" srcOrd="0" destOrd="0" presId="urn:microsoft.com/office/officeart/2005/8/layout/arrow3"/>
    <dgm:cxn modelId="{981DB797-74C8-4E35-A113-CA14AE5D68F5}" srcId="{9AF6F04E-51B4-48D6-A110-BDDADEEB52C3}" destId="{0421CF07-338A-4621-856B-9903BFDA41B7}" srcOrd="1" destOrd="0" parTransId="{1372FB40-7870-4CE0-9803-6BE853839072}" sibTransId="{4BF200EC-A476-40F0-9D02-D11186A6919A}"/>
    <dgm:cxn modelId="{AF195882-63F6-4ED5-9C3C-51F553E3A144}" srcId="{9AF6F04E-51B4-48D6-A110-BDDADEEB52C3}" destId="{7AD2F4E8-EE01-4B6A-B740-96B0FC810C07}" srcOrd="0" destOrd="0" parTransId="{7B01AA0C-B271-400B-82D9-583F0370C3D5}" sibTransId="{0C0C1A73-A6E0-48B2-8034-95A3F72BF518}"/>
    <dgm:cxn modelId="{3B2F9A8F-4705-4B25-B73E-D16BC7F8FC97}" srcId="{9AF6F04E-51B4-48D6-A110-BDDADEEB52C3}" destId="{83CF0C29-2D4C-4A59-BB4E-81183A23D1D9}" srcOrd="5" destOrd="0" parTransId="{3C4F24D5-EA8F-4F0C-A522-75595FEE4D85}" sibTransId="{CA33CF45-4CF9-4A45-A198-1CF09EFF93B0}"/>
    <dgm:cxn modelId="{CAB1CC19-EA4C-4142-83DF-B90943C892E3}" srcId="{9AF6F04E-51B4-48D6-A110-BDDADEEB52C3}" destId="{1D22C053-07BD-4798-9069-C1E8578D4860}" srcOrd="3" destOrd="0" parTransId="{1E2F3C64-0987-44EA-85FD-AA2829891F37}" sibTransId="{0E9BA77F-C7B0-498A-8351-EC1432B85995}"/>
    <dgm:cxn modelId="{6F465E1B-9D20-44E4-B6AE-35B63D512946}" type="presOf" srcId="{7AD2F4E8-EE01-4B6A-B740-96B0FC810C07}" destId="{88C91663-907A-45EA-BC5F-15606CD5E60A}" srcOrd="0" destOrd="0" presId="urn:microsoft.com/office/officeart/2005/8/layout/arrow3"/>
    <dgm:cxn modelId="{E0295B84-DA41-4E49-9DB6-F80C7B7E74ED}" type="presOf" srcId="{9AF6F04E-51B4-48D6-A110-BDDADEEB52C3}" destId="{3C39DD1D-42C7-4B28-8EF7-A6A574A3ABC0}" srcOrd="0" destOrd="0" presId="urn:microsoft.com/office/officeart/2005/8/layout/arrow3"/>
    <dgm:cxn modelId="{F9E1C12B-FC2B-46F7-AEAA-04AB4B25833B}" srcId="{9AF6F04E-51B4-48D6-A110-BDDADEEB52C3}" destId="{20DFE208-54C9-48BC-875D-60F094C4D7DD}" srcOrd="4" destOrd="0" parTransId="{2665B52C-293B-4E87-99B7-E46DA2DED350}" sibTransId="{2EFD016F-DC1E-406C-9DBC-4CC4DBB418C6}"/>
    <dgm:cxn modelId="{E4A027ED-3703-491C-8B10-06E8E381ADF8}" type="presParOf" srcId="{3C39DD1D-42C7-4B28-8EF7-A6A574A3ABC0}" destId="{831AEFF1-E074-47E7-B6D1-5F06A5DB4042}" srcOrd="0" destOrd="0" presId="urn:microsoft.com/office/officeart/2005/8/layout/arrow3"/>
    <dgm:cxn modelId="{F84867FF-28B2-4C3E-84F6-99C594874A0D}" type="presParOf" srcId="{3C39DD1D-42C7-4B28-8EF7-A6A574A3ABC0}" destId="{FDBEC89A-94F5-4C60-A88F-4FD62A985814}" srcOrd="1" destOrd="0" presId="urn:microsoft.com/office/officeart/2005/8/layout/arrow3"/>
    <dgm:cxn modelId="{96CD2FE9-D9A3-4FD0-9805-29F67DFD6085}" type="presParOf" srcId="{3C39DD1D-42C7-4B28-8EF7-A6A574A3ABC0}" destId="{88C91663-907A-45EA-BC5F-15606CD5E60A}" srcOrd="2" destOrd="0" presId="urn:microsoft.com/office/officeart/2005/8/layout/arrow3"/>
    <dgm:cxn modelId="{A172E897-39A0-4978-B1FC-1EA387FDB869}" type="presParOf" srcId="{3C39DD1D-42C7-4B28-8EF7-A6A574A3ABC0}" destId="{0B626A0F-AB92-4D24-AC6A-469A0C652233}" srcOrd="3" destOrd="0" presId="urn:microsoft.com/office/officeart/2005/8/layout/arrow3"/>
    <dgm:cxn modelId="{2D5D4C58-CBD2-4113-B7C5-7F6734E60D01}" type="presParOf" srcId="{3C39DD1D-42C7-4B28-8EF7-A6A574A3ABC0}" destId="{EF7149FA-B6C4-4A37-9A6D-41A779230EE4}" srcOrd="4" destOrd="0" presId="urn:microsoft.com/office/officeart/2005/8/layout/arrow3"/>
  </dgm:cxnLst>
  <dgm:bg/>
  <dgm:whole>
    <a:ln>
      <a:solidFill>
        <a:srgbClr val="FF0000"/>
      </a:solidFill>
    </a:ln>
  </dgm:whole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94FB3FD-5684-43AA-A988-F10744571646}" type="doc">
      <dgm:prSet loTypeId="urn:microsoft.com/office/officeart/2008/layout/RadialCluster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260CCE86-203F-4D39-9583-DB3A0C6A7B54}">
      <dgm:prSet phldrT="[Text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dirty="0">
              <a:latin typeface="Tahoma" pitchFamily="34" charset="0"/>
              <a:ea typeface="Tahoma" pitchFamily="34" charset="0"/>
              <a:cs typeface="Tahoma" pitchFamily="34" charset="0"/>
            </a:rPr>
            <a:t>نقدم لعملائنا ما يفيدهم عمليا وفقا لأسس علمية و مهنية و في ضوء احتياجاتهم الفعلية بما يكفل لهم التحسين المستمر</a:t>
          </a:r>
          <a:endParaRPr lang="ar-SA" dirty="0"/>
        </a:p>
      </dgm:t>
    </dgm:pt>
    <dgm:pt modelId="{B22C1681-EAF1-4CEB-A105-EA6894F4FE38}" type="parTrans" cxnId="{13B9916E-241E-49B2-BF78-DCA09F28C6C8}">
      <dgm:prSet/>
      <dgm:spPr/>
      <dgm:t>
        <a:bodyPr/>
        <a:lstStyle/>
        <a:p>
          <a:pPr rtl="1"/>
          <a:endParaRPr lang="ar-SA"/>
        </a:p>
      </dgm:t>
    </dgm:pt>
    <dgm:pt modelId="{333A0C8F-45AF-46EA-8D7F-71B3B91EA717}" type="sibTrans" cxnId="{13B9916E-241E-49B2-BF78-DCA09F28C6C8}">
      <dgm:prSet/>
      <dgm:spPr/>
      <dgm:t>
        <a:bodyPr/>
        <a:lstStyle/>
        <a:p>
          <a:pPr rtl="1"/>
          <a:endParaRPr lang="ar-SA"/>
        </a:p>
      </dgm:t>
    </dgm:pt>
    <dgm:pt modelId="{BAE575BD-432F-4DB5-9BCF-0432588314B0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sz="1400" dirty="0">
              <a:latin typeface="Tahoma" pitchFamily="34" charset="0"/>
              <a:ea typeface="Tahoma" pitchFamily="34" charset="0"/>
              <a:cs typeface="Tahoma" pitchFamily="34" charset="0"/>
            </a:rPr>
            <a:t>كفاءة و فعالية الأداء</a:t>
          </a:r>
          <a:endParaRPr lang="ar-SA" sz="1400" dirty="0"/>
        </a:p>
      </dgm:t>
    </dgm:pt>
    <dgm:pt modelId="{31A42529-9C0A-4AB7-BC78-867453FD6975}" type="parTrans" cxnId="{51FD3434-65FA-41B0-9FAB-08F44C7C2D3C}">
      <dgm:prSet/>
      <dgm:spPr/>
      <dgm:t>
        <a:bodyPr/>
        <a:lstStyle/>
        <a:p>
          <a:pPr rtl="1"/>
          <a:endParaRPr lang="ar-SA"/>
        </a:p>
      </dgm:t>
    </dgm:pt>
    <dgm:pt modelId="{C80FBDB4-BD3E-42CD-A454-11C61A0B329C}" type="sibTrans" cxnId="{51FD3434-65FA-41B0-9FAB-08F44C7C2D3C}">
      <dgm:prSet/>
      <dgm:spPr/>
      <dgm:t>
        <a:bodyPr/>
        <a:lstStyle/>
        <a:p>
          <a:pPr rtl="1"/>
          <a:endParaRPr lang="ar-SA"/>
        </a:p>
      </dgm:t>
    </dgm:pt>
    <dgm:pt modelId="{9DA6D04E-B161-48E2-A10D-ED0821F13D65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sz="1400" dirty="0">
              <a:latin typeface="Tahoma" pitchFamily="34" charset="0"/>
              <a:ea typeface="Tahoma" pitchFamily="34" charset="0"/>
              <a:cs typeface="Tahoma" pitchFamily="34" charset="0"/>
            </a:rPr>
            <a:t>ترشيد استخدام الموارد</a:t>
          </a:r>
          <a:endParaRPr lang="ar-SA" sz="1400" dirty="0"/>
        </a:p>
      </dgm:t>
    </dgm:pt>
    <dgm:pt modelId="{C64FA4E3-76E0-4664-8994-62BE1B07E9DB}" type="parTrans" cxnId="{D086F28F-3405-419F-A3F3-55AC830F92B8}">
      <dgm:prSet/>
      <dgm:spPr/>
      <dgm:t>
        <a:bodyPr/>
        <a:lstStyle/>
        <a:p>
          <a:pPr rtl="1"/>
          <a:endParaRPr lang="ar-SA"/>
        </a:p>
      </dgm:t>
    </dgm:pt>
    <dgm:pt modelId="{2E9F8342-2E55-4E73-B209-70EAA8A55B76}" type="sibTrans" cxnId="{D086F28F-3405-419F-A3F3-55AC830F92B8}">
      <dgm:prSet/>
      <dgm:spPr/>
      <dgm:t>
        <a:bodyPr/>
        <a:lstStyle/>
        <a:p>
          <a:pPr rtl="1"/>
          <a:endParaRPr lang="ar-SA"/>
        </a:p>
      </dgm:t>
    </dgm:pt>
    <dgm:pt modelId="{355F44AD-591F-4194-B8A8-E57A3550520F}">
      <dgm:prSet phldrT="[Text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sz="1400" dirty="0">
              <a:latin typeface="Tahoma" pitchFamily="34" charset="0"/>
              <a:ea typeface="Tahoma" pitchFamily="34" charset="0"/>
              <a:cs typeface="Tahoma" pitchFamily="34" charset="0"/>
            </a:rPr>
            <a:t>ترشيد صناعة القرار</a:t>
          </a:r>
          <a:endParaRPr lang="ar-SA" sz="1400" dirty="0"/>
        </a:p>
      </dgm:t>
    </dgm:pt>
    <dgm:pt modelId="{A0A77F98-0F28-4387-9F52-A362B48861F4}" type="parTrans" cxnId="{08A81A56-2EAC-4655-921E-603CED67920B}">
      <dgm:prSet/>
      <dgm:spPr/>
      <dgm:t>
        <a:bodyPr/>
        <a:lstStyle/>
        <a:p>
          <a:pPr rtl="1"/>
          <a:endParaRPr lang="ar-SA"/>
        </a:p>
      </dgm:t>
    </dgm:pt>
    <dgm:pt modelId="{CFF88B6C-5644-45D7-96E4-3FB54645CA4B}" type="sibTrans" cxnId="{08A81A56-2EAC-4655-921E-603CED67920B}">
      <dgm:prSet/>
      <dgm:spPr/>
      <dgm:t>
        <a:bodyPr/>
        <a:lstStyle/>
        <a:p>
          <a:pPr rtl="1"/>
          <a:endParaRPr lang="ar-SA"/>
        </a:p>
      </dgm:t>
    </dgm:pt>
    <dgm:pt modelId="{B11AE592-0976-4DAA-B4FE-F5CD4C085A2C}" type="pres">
      <dgm:prSet presAssocID="{B94FB3FD-5684-43AA-A988-F10744571646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pPr rtl="1"/>
          <a:endParaRPr lang="ar-SA"/>
        </a:p>
      </dgm:t>
    </dgm:pt>
    <dgm:pt modelId="{3C311985-E9E7-45F6-B8FE-B11C450378B8}" type="pres">
      <dgm:prSet presAssocID="{260CCE86-203F-4D39-9583-DB3A0C6A7B54}" presName="singleCycle" presStyleCnt="0"/>
      <dgm:spPr/>
    </dgm:pt>
    <dgm:pt modelId="{33973964-E612-4777-AC32-33D22B2BDEE3}" type="pres">
      <dgm:prSet presAssocID="{260CCE86-203F-4D39-9583-DB3A0C6A7B54}" presName="singleCenter" presStyleLbl="node1" presStyleIdx="0" presStyleCnt="4">
        <dgm:presLayoutVars>
          <dgm:chMax val="7"/>
          <dgm:chPref val="7"/>
        </dgm:presLayoutVars>
      </dgm:prSet>
      <dgm:spPr/>
      <dgm:t>
        <a:bodyPr/>
        <a:lstStyle/>
        <a:p>
          <a:pPr rtl="1"/>
          <a:endParaRPr lang="ar-SA"/>
        </a:p>
      </dgm:t>
    </dgm:pt>
    <dgm:pt modelId="{40DC8FC0-62E7-4A10-AB4B-447B56048744}" type="pres">
      <dgm:prSet presAssocID="{31A42529-9C0A-4AB7-BC78-867453FD6975}" presName="Name56" presStyleLbl="parChTrans1D2" presStyleIdx="0" presStyleCnt="3"/>
      <dgm:spPr/>
      <dgm:t>
        <a:bodyPr/>
        <a:lstStyle/>
        <a:p>
          <a:pPr rtl="1"/>
          <a:endParaRPr lang="ar-SA"/>
        </a:p>
      </dgm:t>
    </dgm:pt>
    <dgm:pt modelId="{7FABDC5F-C8D9-4AC4-999A-97D790C76A26}" type="pres">
      <dgm:prSet presAssocID="{BAE575BD-432F-4DB5-9BCF-0432588314B0}" presName="text0" presStyleLbl="node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39DF7D4-E0E3-42B5-ACC5-22276F60035D}" type="pres">
      <dgm:prSet presAssocID="{A0A77F98-0F28-4387-9F52-A362B48861F4}" presName="Name56" presStyleLbl="parChTrans1D2" presStyleIdx="1" presStyleCnt="3"/>
      <dgm:spPr/>
      <dgm:t>
        <a:bodyPr/>
        <a:lstStyle/>
        <a:p>
          <a:pPr rtl="1"/>
          <a:endParaRPr lang="ar-SA"/>
        </a:p>
      </dgm:t>
    </dgm:pt>
    <dgm:pt modelId="{1975BBC1-0873-47DD-B1AD-A43C78D974A1}" type="pres">
      <dgm:prSet presAssocID="{355F44AD-591F-4194-B8A8-E57A3550520F}" presName="text0" presStyleLbl="node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E6F9485-EEB2-4CBB-824D-325036B5EE13}" type="pres">
      <dgm:prSet presAssocID="{C64FA4E3-76E0-4664-8994-62BE1B07E9DB}" presName="Name56" presStyleLbl="parChTrans1D2" presStyleIdx="2" presStyleCnt="3"/>
      <dgm:spPr/>
      <dgm:t>
        <a:bodyPr/>
        <a:lstStyle/>
        <a:p>
          <a:pPr rtl="1"/>
          <a:endParaRPr lang="ar-SA"/>
        </a:p>
      </dgm:t>
    </dgm:pt>
    <dgm:pt modelId="{C4B7D1F8-1B2B-48AD-B4D1-D5AC597D739D}" type="pres">
      <dgm:prSet presAssocID="{9DA6D04E-B161-48E2-A10D-ED0821F13D65}" presName="text0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51FD3434-65FA-41B0-9FAB-08F44C7C2D3C}" srcId="{260CCE86-203F-4D39-9583-DB3A0C6A7B54}" destId="{BAE575BD-432F-4DB5-9BCF-0432588314B0}" srcOrd="0" destOrd="0" parTransId="{31A42529-9C0A-4AB7-BC78-867453FD6975}" sibTransId="{C80FBDB4-BD3E-42CD-A454-11C61A0B329C}"/>
    <dgm:cxn modelId="{03A12B52-C922-4461-8FEF-1490C598DDC9}" type="presOf" srcId="{B94FB3FD-5684-43AA-A988-F10744571646}" destId="{B11AE592-0976-4DAA-B4FE-F5CD4C085A2C}" srcOrd="0" destOrd="0" presId="urn:microsoft.com/office/officeart/2008/layout/RadialCluster"/>
    <dgm:cxn modelId="{64445443-3E88-4442-9C35-119DD9D5452F}" type="presOf" srcId="{BAE575BD-432F-4DB5-9BCF-0432588314B0}" destId="{7FABDC5F-C8D9-4AC4-999A-97D790C76A26}" srcOrd="0" destOrd="0" presId="urn:microsoft.com/office/officeart/2008/layout/RadialCluster"/>
    <dgm:cxn modelId="{61C7C631-3318-427B-A1D8-CC689C3C8B97}" type="presOf" srcId="{9DA6D04E-B161-48E2-A10D-ED0821F13D65}" destId="{C4B7D1F8-1B2B-48AD-B4D1-D5AC597D739D}" srcOrd="0" destOrd="0" presId="urn:microsoft.com/office/officeart/2008/layout/RadialCluster"/>
    <dgm:cxn modelId="{8576A34E-E578-4753-A4C6-BB3BEC2400F4}" type="presOf" srcId="{31A42529-9C0A-4AB7-BC78-867453FD6975}" destId="{40DC8FC0-62E7-4A10-AB4B-447B56048744}" srcOrd="0" destOrd="0" presId="urn:microsoft.com/office/officeart/2008/layout/RadialCluster"/>
    <dgm:cxn modelId="{13B9916E-241E-49B2-BF78-DCA09F28C6C8}" srcId="{B94FB3FD-5684-43AA-A988-F10744571646}" destId="{260CCE86-203F-4D39-9583-DB3A0C6A7B54}" srcOrd="0" destOrd="0" parTransId="{B22C1681-EAF1-4CEB-A105-EA6894F4FE38}" sibTransId="{333A0C8F-45AF-46EA-8D7F-71B3B91EA717}"/>
    <dgm:cxn modelId="{B0B88799-A5DE-4A2B-A9F8-31E0298593B4}" type="presOf" srcId="{A0A77F98-0F28-4387-9F52-A362B48861F4}" destId="{139DF7D4-E0E3-42B5-ACC5-22276F60035D}" srcOrd="0" destOrd="0" presId="urn:microsoft.com/office/officeart/2008/layout/RadialCluster"/>
    <dgm:cxn modelId="{6B25565E-0F18-4973-A668-9997A3A7796C}" type="presOf" srcId="{355F44AD-591F-4194-B8A8-E57A3550520F}" destId="{1975BBC1-0873-47DD-B1AD-A43C78D974A1}" srcOrd="0" destOrd="0" presId="urn:microsoft.com/office/officeart/2008/layout/RadialCluster"/>
    <dgm:cxn modelId="{D7B1DD9B-5C9D-4011-94DC-2FFE2C5BF9D8}" type="presOf" srcId="{C64FA4E3-76E0-4664-8994-62BE1B07E9DB}" destId="{0E6F9485-EEB2-4CBB-824D-325036B5EE13}" srcOrd="0" destOrd="0" presId="urn:microsoft.com/office/officeart/2008/layout/RadialCluster"/>
    <dgm:cxn modelId="{D086F28F-3405-419F-A3F3-55AC830F92B8}" srcId="{260CCE86-203F-4D39-9583-DB3A0C6A7B54}" destId="{9DA6D04E-B161-48E2-A10D-ED0821F13D65}" srcOrd="2" destOrd="0" parTransId="{C64FA4E3-76E0-4664-8994-62BE1B07E9DB}" sibTransId="{2E9F8342-2E55-4E73-B209-70EAA8A55B76}"/>
    <dgm:cxn modelId="{155974D4-8F65-4FB2-8C2C-227AE7D85D12}" type="presOf" srcId="{260CCE86-203F-4D39-9583-DB3A0C6A7B54}" destId="{33973964-E612-4777-AC32-33D22B2BDEE3}" srcOrd="0" destOrd="0" presId="urn:microsoft.com/office/officeart/2008/layout/RadialCluster"/>
    <dgm:cxn modelId="{08A81A56-2EAC-4655-921E-603CED67920B}" srcId="{260CCE86-203F-4D39-9583-DB3A0C6A7B54}" destId="{355F44AD-591F-4194-B8A8-E57A3550520F}" srcOrd="1" destOrd="0" parTransId="{A0A77F98-0F28-4387-9F52-A362B48861F4}" sibTransId="{CFF88B6C-5644-45D7-96E4-3FB54645CA4B}"/>
    <dgm:cxn modelId="{4E00E205-EE10-4991-9DAF-CE1A7F61718B}" type="presParOf" srcId="{B11AE592-0976-4DAA-B4FE-F5CD4C085A2C}" destId="{3C311985-E9E7-45F6-B8FE-B11C450378B8}" srcOrd="0" destOrd="0" presId="urn:microsoft.com/office/officeart/2008/layout/RadialCluster"/>
    <dgm:cxn modelId="{7F5030FF-2F7D-4363-B1A0-0FD31D7F7143}" type="presParOf" srcId="{3C311985-E9E7-45F6-B8FE-B11C450378B8}" destId="{33973964-E612-4777-AC32-33D22B2BDEE3}" srcOrd="0" destOrd="0" presId="urn:microsoft.com/office/officeart/2008/layout/RadialCluster"/>
    <dgm:cxn modelId="{9A9ED389-74D7-4B04-8C6B-F63DCAE5C2EA}" type="presParOf" srcId="{3C311985-E9E7-45F6-B8FE-B11C450378B8}" destId="{40DC8FC0-62E7-4A10-AB4B-447B56048744}" srcOrd="1" destOrd="0" presId="urn:microsoft.com/office/officeart/2008/layout/RadialCluster"/>
    <dgm:cxn modelId="{5AF4DB72-876E-4E3C-9217-1D74FEF179FE}" type="presParOf" srcId="{3C311985-E9E7-45F6-B8FE-B11C450378B8}" destId="{7FABDC5F-C8D9-4AC4-999A-97D790C76A26}" srcOrd="2" destOrd="0" presId="urn:microsoft.com/office/officeart/2008/layout/RadialCluster"/>
    <dgm:cxn modelId="{F417D120-9FBD-492B-8FCB-DC1E2439D6B8}" type="presParOf" srcId="{3C311985-E9E7-45F6-B8FE-B11C450378B8}" destId="{139DF7D4-E0E3-42B5-ACC5-22276F60035D}" srcOrd="3" destOrd="0" presId="urn:microsoft.com/office/officeart/2008/layout/RadialCluster"/>
    <dgm:cxn modelId="{C8082223-CA2E-45D3-B4D5-F1E831AAAFA4}" type="presParOf" srcId="{3C311985-E9E7-45F6-B8FE-B11C450378B8}" destId="{1975BBC1-0873-47DD-B1AD-A43C78D974A1}" srcOrd="4" destOrd="0" presId="urn:microsoft.com/office/officeart/2008/layout/RadialCluster"/>
    <dgm:cxn modelId="{F5864EF0-2021-4900-94D8-672EDA7FC1A2}" type="presParOf" srcId="{3C311985-E9E7-45F6-B8FE-B11C450378B8}" destId="{0E6F9485-EEB2-4CBB-824D-325036B5EE13}" srcOrd="5" destOrd="0" presId="urn:microsoft.com/office/officeart/2008/layout/RadialCluster"/>
    <dgm:cxn modelId="{96CAC0DC-6771-476A-A3F4-A67DFAB30F8D}" type="presParOf" srcId="{3C311985-E9E7-45F6-B8FE-B11C450378B8}" destId="{C4B7D1F8-1B2B-48AD-B4D1-D5AC597D739D}" srcOrd="6" destOrd="0" presId="urn:microsoft.com/office/officeart/2008/layout/RadialCluster"/>
  </dgm:cxnLst>
  <dgm:bg>
    <a:solidFill>
      <a:srgbClr val="CCFFCC"/>
    </a:solidFill>
  </dgm:bg>
  <dgm:whole>
    <a:ln>
      <a:solidFill>
        <a:srgbClr val="006600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83036A-45AB-4858-AC65-08C0FFA951A1}">
      <dsp:nvSpPr>
        <dsp:cNvPr id="0" name=""/>
        <dsp:cNvSpPr/>
      </dsp:nvSpPr>
      <dsp:spPr>
        <a:xfrm>
          <a:off x="1590241" y="0"/>
          <a:ext cx="2319770" cy="2319770"/>
        </a:xfrm>
        <a:prstGeom prst="triangle">
          <a:avLst/>
        </a:prstGeom>
        <a:solidFill>
          <a:srgbClr val="CCFFFF"/>
        </a:solidFill>
        <a:ln w="15875" cap="rnd" cmpd="sng" algn="ctr">
          <a:solidFill>
            <a:srgbClr val="0066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>
              <a:solidFill>
                <a:srgbClr val="CC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ahoma" panose="020B0604030504040204" pitchFamily="34" charset="0"/>
            </a:rPr>
            <a:t>استشارات إدارية</a:t>
          </a:r>
          <a:endParaRPr lang="ar-SA" sz="1400" b="1" kern="1200" dirty="0"/>
        </a:p>
      </dsp:txBody>
      <dsp:txXfrm>
        <a:off x="2170184" y="1159885"/>
        <a:ext cx="1159885" cy="1159885"/>
      </dsp:txXfrm>
    </dsp:sp>
    <dsp:sp modelId="{DEFA77A9-2CDE-495A-9705-47E81B1A4989}">
      <dsp:nvSpPr>
        <dsp:cNvPr id="0" name=""/>
        <dsp:cNvSpPr/>
      </dsp:nvSpPr>
      <dsp:spPr>
        <a:xfrm>
          <a:off x="430356" y="2319770"/>
          <a:ext cx="2319770" cy="2319770"/>
        </a:xfrm>
        <a:prstGeom prst="triangle">
          <a:avLst/>
        </a:prstGeom>
        <a:solidFill>
          <a:srgbClr val="FFCC99"/>
        </a:solidFill>
        <a:ln w="15875" cap="rnd" cmpd="sng" algn="ctr">
          <a:solidFill>
            <a:srgbClr val="0066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>
              <a:solidFill>
                <a:srgbClr val="CC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ahoma" panose="020B0604030504040204" pitchFamily="34" charset="0"/>
            </a:rPr>
            <a:t>استشارات مالية</a:t>
          </a:r>
          <a:endParaRPr lang="ar-SA" sz="1400" b="1" kern="1200" dirty="0"/>
        </a:p>
      </dsp:txBody>
      <dsp:txXfrm>
        <a:off x="1010299" y="3479655"/>
        <a:ext cx="1159885" cy="1159885"/>
      </dsp:txXfrm>
    </dsp:sp>
    <dsp:sp modelId="{18B3AFC3-28ED-406D-99FA-01383D961B32}">
      <dsp:nvSpPr>
        <dsp:cNvPr id="0" name=""/>
        <dsp:cNvSpPr/>
      </dsp:nvSpPr>
      <dsp:spPr>
        <a:xfrm rot="10800000">
          <a:off x="1602234" y="2319770"/>
          <a:ext cx="2319770" cy="2319770"/>
        </a:xfrm>
        <a:prstGeom prst="triangle">
          <a:avLst/>
        </a:prstGeom>
        <a:solidFill>
          <a:schemeClr val="bg1">
            <a:lumMod val="95000"/>
          </a:schemeClr>
        </a:solidFill>
        <a:ln w="15875" cap="rnd" cmpd="sng" algn="ctr">
          <a:solidFill>
            <a:srgbClr val="0066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>
              <a:solidFill>
                <a:srgbClr val="CC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ahoma" panose="020B0604030504040204" pitchFamily="34" charset="0"/>
            </a:rPr>
            <a:t>ترشيد صناعة القرار و ترشيد استخدامات الموارد</a:t>
          </a:r>
          <a:endParaRPr lang="ar-SA" sz="1400" b="1" kern="1200" dirty="0"/>
        </a:p>
      </dsp:txBody>
      <dsp:txXfrm rot="10800000">
        <a:off x="2182176" y="2319770"/>
        <a:ext cx="1159885" cy="1159885"/>
      </dsp:txXfrm>
    </dsp:sp>
    <dsp:sp modelId="{3568E2BF-4F74-47D5-981C-CEBA7A84415D}">
      <dsp:nvSpPr>
        <dsp:cNvPr id="0" name=""/>
        <dsp:cNvSpPr/>
      </dsp:nvSpPr>
      <dsp:spPr>
        <a:xfrm>
          <a:off x="2750127" y="2319770"/>
          <a:ext cx="2319770" cy="2319770"/>
        </a:xfrm>
        <a:prstGeom prst="triangle">
          <a:avLst/>
        </a:prstGeom>
        <a:solidFill>
          <a:srgbClr val="FFCCCC"/>
        </a:solidFill>
        <a:ln w="15875" cap="rnd" cmpd="sng" algn="ctr">
          <a:solidFill>
            <a:srgbClr val="0066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>
              <a:solidFill>
                <a:srgbClr val="CC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ahoma" panose="020B0604030504040204" pitchFamily="34" charset="0"/>
            </a:rPr>
            <a:t>استشارات اقتصادية</a:t>
          </a:r>
          <a:endParaRPr lang="ar-SA" sz="1400" b="1" kern="1200" dirty="0"/>
        </a:p>
      </dsp:txBody>
      <dsp:txXfrm>
        <a:off x="3330070" y="3479655"/>
        <a:ext cx="1159885" cy="11598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D7A502-2DD6-49E6-90CE-C2B04C3E44DD}">
      <dsp:nvSpPr>
        <dsp:cNvPr id="0" name=""/>
        <dsp:cNvSpPr/>
      </dsp:nvSpPr>
      <dsp:spPr>
        <a:xfrm>
          <a:off x="2952810" y="1748061"/>
          <a:ext cx="2221862" cy="1922001"/>
        </a:xfrm>
        <a:prstGeom prst="hexagon">
          <a:avLst>
            <a:gd name="adj" fmla="val 28570"/>
            <a:gd name="vf" fmla="val 115470"/>
          </a:avLst>
        </a:prstGeom>
        <a:solidFill>
          <a:schemeClr val="bg1">
            <a:lumMod val="85000"/>
          </a:schemeClr>
        </a:solidFill>
        <a:ln w="15875" cap="rnd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0" kern="120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ترشيد صناعة القرار وترشيد استخدام الموارد</a:t>
          </a:r>
        </a:p>
      </dsp:txBody>
      <dsp:txXfrm>
        <a:off x="3321004" y="2066564"/>
        <a:ext cx="1485474" cy="1284995"/>
      </dsp:txXfrm>
    </dsp:sp>
    <dsp:sp modelId="{1036E920-6CD1-4077-8765-C45DC249DD4C}">
      <dsp:nvSpPr>
        <dsp:cNvPr id="0" name=""/>
        <dsp:cNvSpPr/>
      </dsp:nvSpPr>
      <dsp:spPr>
        <a:xfrm>
          <a:off x="4344123" y="828514"/>
          <a:ext cx="838302" cy="72230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37AD22-4224-460C-BB8C-C612D95BB1D4}">
      <dsp:nvSpPr>
        <dsp:cNvPr id="0" name=""/>
        <dsp:cNvSpPr/>
      </dsp:nvSpPr>
      <dsp:spPr>
        <a:xfrm>
          <a:off x="3157475" y="0"/>
          <a:ext cx="1820800" cy="1575206"/>
        </a:xfrm>
        <a:prstGeom prst="hexagon">
          <a:avLst>
            <a:gd name="adj" fmla="val 28570"/>
            <a:gd name="vf" fmla="val 115470"/>
          </a:avLst>
        </a:prstGeom>
        <a:solidFill>
          <a:srgbClr val="92D050"/>
        </a:solidFill>
        <a:ln w="15875" cap="rnd" cmpd="sng" algn="ctr">
          <a:solidFill>
            <a:srgbClr val="0066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التشريعات</a:t>
          </a:r>
        </a:p>
      </dsp:txBody>
      <dsp:txXfrm>
        <a:off x="3459220" y="261045"/>
        <a:ext cx="1217310" cy="1053116"/>
      </dsp:txXfrm>
    </dsp:sp>
    <dsp:sp modelId="{C58DE8FA-449E-49DF-B170-2D8E8654E868}">
      <dsp:nvSpPr>
        <dsp:cNvPr id="0" name=""/>
        <dsp:cNvSpPr/>
      </dsp:nvSpPr>
      <dsp:spPr>
        <a:xfrm>
          <a:off x="5322487" y="2178846"/>
          <a:ext cx="838302" cy="72230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EB20FD-5064-4326-B1E0-54FD01B4148D}">
      <dsp:nvSpPr>
        <dsp:cNvPr id="0" name=""/>
        <dsp:cNvSpPr/>
      </dsp:nvSpPr>
      <dsp:spPr>
        <a:xfrm>
          <a:off x="4827361" y="968857"/>
          <a:ext cx="1820800" cy="1575206"/>
        </a:xfrm>
        <a:prstGeom prst="hexagon">
          <a:avLst>
            <a:gd name="adj" fmla="val 28570"/>
            <a:gd name="vf" fmla="val 115470"/>
          </a:avLst>
        </a:prstGeom>
        <a:solidFill>
          <a:srgbClr val="FFCCFF"/>
        </a:solidFill>
        <a:ln w="15875" cap="rnd" cmpd="sng" algn="ctr">
          <a:solidFill>
            <a:srgbClr val="0066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التقنيات</a:t>
          </a:r>
        </a:p>
      </dsp:txBody>
      <dsp:txXfrm>
        <a:off x="5129106" y="1229902"/>
        <a:ext cx="1217310" cy="1053116"/>
      </dsp:txXfrm>
    </dsp:sp>
    <dsp:sp modelId="{6C36712A-4D31-45A1-8AEA-BACA7FAD0A7A}">
      <dsp:nvSpPr>
        <dsp:cNvPr id="0" name=""/>
        <dsp:cNvSpPr/>
      </dsp:nvSpPr>
      <dsp:spPr>
        <a:xfrm>
          <a:off x="4642852" y="3703117"/>
          <a:ext cx="838302" cy="72230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987A38-333D-4512-B08F-978CC80EB78B}">
      <dsp:nvSpPr>
        <dsp:cNvPr id="0" name=""/>
        <dsp:cNvSpPr/>
      </dsp:nvSpPr>
      <dsp:spPr>
        <a:xfrm>
          <a:off x="4855929" y="2883049"/>
          <a:ext cx="1820800" cy="1575206"/>
        </a:xfrm>
        <a:prstGeom prst="hexagon">
          <a:avLst>
            <a:gd name="adj" fmla="val 28570"/>
            <a:gd name="vf" fmla="val 115470"/>
          </a:avLst>
        </a:prstGeom>
        <a:solidFill>
          <a:srgbClr val="99CCFF"/>
        </a:solidFill>
        <a:ln w="15875" cap="rnd" cmpd="sng" algn="ctr">
          <a:solidFill>
            <a:srgbClr val="0066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المناخ الاقتصادي</a:t>
          </a:r>
        </a:p>
      </dsp:txBody>
      <dsp:txXfrm>
        <a:off x="5157674" y="3144094"/>
        <a:ext cx="1217310" cy="1053116"/>
      </dsp:txXfrm>
    </dsp:sp>
    <dsp:sp modelId="{4E03813F-2921-46D3-BAB9-052AFE965C3D}">
      <dsp:nvSpPr>
        <dsp:cNvPr id="0" name=""/>
        <dsp:cNvSpPr/>
      </dsp:nvSpPr>
      <dsp:spPr>
        <a:xfrm>
          <a:off x="2956944" y="3861342"/>
          <a:ext cx="838302" cy="72230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0DD898-E65B-4C86-A5A9-E09569FA7D36}">
      <dsp:nvSpPr>
        <dsp:cNvPr id="0" name=""/>
        <dsp:cNvSpPr/>
      </dsp:nvSpPr>
      <dsp:spPr>
        <a:xfrm>
          <a:off x="3157475" y="3843460"/>
          <a:ext cx="1820800" cy="1575206"/>
        </a:xfrm>
        <a:prstGeom prst="hexagon">
          <a:avLst>
            <a:gd name="adj" fmla="val 28570"/>
            <a:gd name="vf" fmla="val 115470"/>
          </a:avLst>
        </a:prstGeom>
        <a:solidFill>
          <a:srgbClr val="6699FF"/>
        </a:solidFill>
        <a:ln w="15875" cap="rnd" cmpd="sng" algn="ctr">
          <a:solidFill>
            <a:srgbClr val="0066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عوامل السوق</a:t>
          </a:r>
        </a:p>
      </dsp:txBody>
      <dsp:txXfrm>
        <a:off x="3459220" y="4104505"/>
        <a:ext cx="1217310" cy="1053116"/>
      </dsp:txXfrm>
    </dsp:sp>
    <dsp:sp modelId="{B8D4EDF9-4830-4DB5-91FD-D2C9F1ADEF6B}">
      <dsp:nvSpPr>
        <dsp:cNvPr id="0" name=""/>
        <dsp:cNvSpPr/>
      </dsp:nvSpPr>
      <dsp:spPr>
        <a:xfrm>
          <a:off x="1962559" y="2511552"/>
          <a:ext cx="838302" cy="72230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D44C9C-E63B-4983-BE75-2A298FF65D3B}">
      <dsp:nvSpPr>
        <dsp:cNvPr id="0" name=""/>
        <dsp:cNvSpPr/>
      </dsp:nvSpPr>
      <dsp:spPr>
        <a:xfrm>
          <a:off x="1479837" y="2874602"/>
          <a:ext cx="1820800" cy="1575206"/>
        </a:xfrm>
        <a:prstGeom prst="hexagon">
          <a:avLst>
            <a:gd name="adj" fmla="val 28570"/>
            <a:gd name="vf" fmla="val 115470"/>
          </a:avLst>
        </a:prstGeom>
        <a:solidFill>
          <a:srgbClr val="FFC000"/>
        </a:solidFill>
        <a:ln w="15875" cap="rnd" cmpd="sng" algn="ctr">
          <a:solidFill>
            <a:srgbClr val="0066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التمويل</a:t>
          </a:r>
        </a:p>
      </dsp:txBody>
      <dsp:txXfrm>
        <a:off x="1781582" y="3135647"/>
        <a:ext cx="1217310" cy="1053116"/>
      </dsp:txXfrm>
    </dsp:sp>
    <dsp:sp modelId="{7E26122B-E4F0-449A-8275-4299C221142C}">
      <dsp:nvSpPr>
        <dsp:cNvPr id="0" name=""/>
        <dsp:cNvSpPr/>
      </dsp:nvSpPr>
      <dsp:spPr>
        <a:xfrm>
          <a:off x="1479837" y="966690"/>
          <a:ext cx="1820800" cy="1575206"/>
        </a:xfrm>
        <a:prstGeom prst="hexagon">
          <a:avLst>
            <a:gd name="adj" fmla="val 28570"/>
            <a:gd name="vf" fmla="val 115470"/>
          </a:avLst>
        </a:prstGeom>
        <a:solidFill>
          <a:srgbClr val="CCFFFF"/>
        </a:solidFill>
        <a:ln w="15875" cap="rnd" cmpd="sng" algn="ctr">
          <a:solidFill>
            <a:srgbClr val="0066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الإدارة والتنظيم الداخلي</a:t>
          </a:r>
        </a:p>
      </dsp:txBody>
      <dsp:txXfrm>
        <a:off x="1781582" y="1227735"/>
        <a:ext cx="1217310" cy="105311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2497A5-CA11-4E12-9DE7-639D816E45C2}">
      <dsp:nvSpPr>
        <dsp:cNvPr id="0" name=""/>
        <dsp:cNvSpPr/>
      </dsp:nvSpPr>
      <dsp:spPr>
        <a:xfrm>
          <a:off x="1907251" y="1585133"/>
          <a:ext cx="1937384" cy="1937384"/>
        </a:xfrm>
        <a:prstGeom prst="gear9">
          <a:avLst/>
        </a:prstGeom>
        <a:gradFill rotWithShape="1">
          <a:gsLst>
            <a:gs pos="0">
              <a:schemeClr val="accent6">
                <a:tint val="65000"/>
                <a:lumMod val="110000"/>
              </a:schemeClr>
            </a:gs>
            <a:gs pos="88000">
              <a:schemeClr val="accent6"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6"/>
          </a:solidFill>
          <a:prstDash val="solid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ثقافة المجتمع وخصوصياته</a:t>
          </a:r>
        </a:p>
      </dsp:txBody>
      <dsp:txXfrm>
        <a:off x="2296751" y="2038956"/>
        <a:ext cx="1158384" cy="995855"/>
      </dsp:txXfrm>
    </dsp:sp>
    <dsp:sp modelId="{CB9C5444-EB3E-4778-8654-4814EE302AF2}">
      <dsp:nvSpPr>
        <dsp:cNvPr id="0" name=""/>
        <dsp:cNvSpPr/>
      </dsp:nvSpPr>
      <dsp:spPr>
        <a:xfrm>
          <a:off x="780045" y="1127205"/>
          <a:ext cx="1409007" cy="1409007"/>
        </a:xfrm>
        <a:prstGeom prst="gear6">
          <a:avLst/>
        </a:prstGeom>
        <a:gradFill rotWithShape="1">
          <a:gsLst>
            <a:gs pos="0">
              <a:schemeClr val="accent1">
                <a:tint val="65000"/>
                <a:lumMod val="110000"/>
              </a:schemeClr>
            </a:gs>
            <a:gs pos="88000">
              <a:schemeClr val="accent1"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1"/>
          </a:solidFill>
          <a:prstDash val="solid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1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الممارسات المهنية</a:t>
          </a:r>
        </a:p>
      </dsp:txBody>
      <dsp:txXfrm>
        <a:off x="1134767" y="1484071"/>
        <a:ext cx="699563" cy="695275"/>
      </dsp:txXfrm>
    </dsp:sp>
    <dsp:sp modelId="{0AA7ED15-53BC-4DA5-8915-BCA6D618E336}">
      <dsp:nvSpPr>
        <dsp:cNvPr id="0" name=""/>
        <dsp:cNvSpPr/>
      </dsp:nvSpPr>
      <dsp:spPr>
        <a:xfrm rot="20700000">
          <a:off x="1569233" y="155134"/>
          <a:ext cx="1380539" cy="1380539"/>
        </a:xfrm>
        <a:prstGeom prst="gear6">
          <a:avLst/>
        </a:prstGeom>
        <a:gradFill rotWithShape="1">
          <a:gsLst>
            <a:gs pos="0">
              <a:schemeClr val="accent2">
                <a:tint val="65000"/>
                <a:lumMod val="110000"/>
              </a:schemeClr>
            </a:gs>
            <a:gs pos="88000">
              <a:schemeClr val="accent2"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2"/>
          </a:solidFill>
          <a:prstDash val="solid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الأساليب العلمية</a:t>
          </a:r>
        </a:p>
      </dsp:txBody>
      <dsp:txXfrm rot="-20700000">
        <a:off x="1872025" y="457927"/>
        <a:ext cx="774953" cy="774953"/>
      </dsp:txXfrm>
    </dsp:sp>
    <dsp:sp modelId="{10692752-C27D-4372-8D64-045EF64CB250}">
      <dsp:nvSpPr>
        <dsp:cNvPr id="0" name=""/>
        <dsp:cNvSpPr/>
      </dsp:nvSpPr>
      <dsp:spPr>
        <a:xfrm>
          <a:off x="1751043" y="1296877"/>
          <a:ext cx="2479852" cy="2479852"/>
        </a:xfrm>
        <a:prstGeom prst="circularArrow">
          <a:avLst>
            <a:gd name="adj1" fmla="val 4687"/>
            <a:gd name="adj2" fmla="val 299029"/>
            <a:gd name="adj3" fmla="val 2497810"/>
            <a:gd name="adj4" fmla="val 15901400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DD714B-E0B8-4598-915E-2745418301F2}">
      <dsp:nvSpPr>
        <dsp:cNvPr id="0" name=""/>
        <dsp:cNvSpPr/>
      </dsp:nvSpPr>
      <dsp:spPr>
        <a:xfrm>
          <a:off x="530512" y="818328"/>
          <a:ext cx="1801767" cy="1801767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F03FEF-330B-499F-9DBC-170EC2E03D2E}">
      <dsp:nvSpPr>
        <dsp:cNvPr id="0" name=""/>
        <dsp:cNvSpPr/>
      </dsp:nvSpPr>
      <dsp:spPr>
        <a:xfrm>
          <a:off x="1249900" y="-144372"/>
          <a:ext cx="1942668" cy="1942668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6AC644-4517-4DB8-A2B4-3541BCF5374F}">
      <dsp:nvSpPr>
        <dsp:cNvPr id="0" name=""/>
        <dsp:cNvSpPr/>
      </dsp:nvSpPr>
      <dsp:spPr>
        <a:xfrm>
          <a:off x="463247" y="956"/>
          <a:ext cx="1016993" cy="1016993"/>
        </a:xfrm>
        <a:prstGeom prst="ellipse">
          <a:avLst/>
        </a:prstGeom>
        <a:gradFill rotWithShape="1">
          <a:gsLst>
            <a:gs pos="0">
              <a:schemeClr val="accent4">
                <a:tint val="96000"/>
                <a:lumMod val="100000"/>
              </a:schemeClr>
            </a:gs>
            <a:gs pos="78000">
              <a:schemeClr val="accent4"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خبرة عملية</a:t>
          </a:r>
        </a:p>
      </dsp:txBody>
      <dsp:txXfrm>
        <a:off x="612182" y="149891"/>
        <a:ext cx="719123" cy="719123"/>
      </dsp:txXfrm>
    </dsp:sp>
    <dsp:sp modelId="{BDF55CCB-5B5E-4A18-8731-806DD280A394}">
      <dsp:nvSpPr>
        <dsp:cNvPr id="0" name=""/>
        <dsp:cNvSpPr/>
      </dsp:nvSpPr>
      <dsp:spPr>
        <a:xfrm>
          <a:off x="676816" y="1100529"/>
          <a:ext cx="589856" cy="589856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1000" kern="1200"/>
        </a:p>
      </dsp:txBody>
      <dsp:txXfrm>
        <a:off x="755001" y="1326090"/>
        <a:ext cx="433486" cy="138734"/>
      </dsp:txXfrm>
    </dsp:sp>
    <dsp:sp modelId="{D5F4D04A-C7A9-465D-8FD2-2D3F9F15F612}">
      <dsp:nvSpPr>
        <dsp:cNvPr id="0" name=""/>
        <dsp:cNvSpPr/>
      </dsp:nvSpPr>
      <dsp:spPr>
        <a:xfrm>
          <a:off x="463247" y="1772966"/>
          <a:ext cx="1016993" cy="1016993"/>
        </a:xfrm>
        <a:prstGeom prst="ellipse">
          <a:avLst/>
        </a:prstGeom>
        <a:gradFill rotWithShape="1">
          <a:gsLst>
            <a:gs pos="0">
              <a:schemeClr val="accent2">
                <a:tint val="96000"/>
                <a:lumMod val="100000"/>
              </a:schemeClr>
            </a:gs>
            <a:gs pos="78000">
              <a:schemeClr val="accent2"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تخصص</a:t>
          </a:r>
          <a:r>
            <a:rPr lang="ar-SA" sz="14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ar-SA" sz="14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علمي</a:t>
          </a:r>
        </a:p>
      </dsp:txBody>
      <dsp:txXfrm>
        <a:off x="612182" y="1921901"/>
        <a:ext cx="719123" cy="719123"/>
      </dsp:txXfrm>
    </dsp:sp>
    <dsp:sp modelId="{621C1A96-15E0-433C-B34F-FA839123F2A3}">
      <dsp:nvSpPr>
        <dsp:cNvPr id="0" name=""/>
        <dsp:cNvSpPr/>
      </dsp:nvSpPr>
      <dsp:spPr>
        <a:xfrm>
          <a:off x="1632790" y="1206297"/>
          <a:ext cx="323403" cy="3783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1600" kern="1200"/>
        </a:p>
      </dsp:txBody>
      <dsp:txXfrm>
        <a:off x="1632790" y="1281961"/>
        <a:ext cx="226382" cy="226993"/>
      </dsp:txXfrm>
    </dsp:sp>
    <dsp:sp modelId="{561BB20A-E76A-446C-8B76-62BC4B5207AA}">
      <dsp:nvSpPr>
        <dsp:cNvPr id="0" name=""/>
        <dsp:cNvSpPr/>
      </dsp:nvSpPr>
      <dsp:spPr>
        <a:xfrm>
          <a:off x="2090437" y="378464"/>
          <a:ext cx="2033987" cy="2033987"/>
        </a:xfrm>
        <a:prstGeom prst="ellipse">
          <a:avLst/>
        </a:prstGeom>
        <a:gradFill rotWithShape="1">
          <a:gsLst>
            <a:gs pos="0">
              <a:schemeClr val="accent6">
                <a:tint val="96000"/>
                <a:lumMod val="100000"/>
              </a:schemeClr>
            </a:gs>
            <a:gs pos="78000">
              <a:schemeClr val="accent6"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rPr>
            <a:t>فرق عمل متخصصة</a:t>
          </a:r>
          <a:endParaRPr lang="ar-SA" sz="16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2388307" y="676334"/>
        <a:ext cx="1438247" cy="143824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05FAEC-0CB2-421C-848B-B6C3C00227A0}">
      <dsp:nvSpPr>
        <dsp:cNvPr id="0" name=""/>
        <dsp:cNvSpPr/>
      </dsp:nvSpPr>
      <dsp:spPr>
        <a:xfrm>
          <a:off x="771" y="222047"/>
          <a:ext cx="1022593" cy="1022593"/>
        </a:xfrm>
        <a:prstGeom prst="ellipse">
          <a:avLst/>
        </a:prstGeom>
        <a:gradFill rotWithShape="1">
          <a:gsLst>
            <a:gs pos="0">
              <a:schemeClr val="accent5">
                <a:tint val="96000"/>
                <a:lumMod val="100000"/>
              </a:schemeClr>
            </a:gs>
            <a:gs pos="78000">
              <a:schemeClr val="accent5"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العملاء</a:t>
          </a:r>
        </a:p>
      </dsp:txBody>
      <dsp:txXfrm>
        <a:off x="150526" y="371802"/>
        <a:ext cx="723083" cy="723083"/>
      </dsp:txXfrm>
    </dsp:sp>
    <dsp:sp modelId="{BF98814E-86E4-4294-9E81-A2100BAED250}">
      <dsp:nvSpPr>
        <dsp:cNvPr id="0" name=""/>
        <dsp:cNvSpPr/>
      </dsp:nvSpPr>
      <dsp:spPr>
        <a:xfrm>
          <a:off x="1106399" y="436792"/>
          <a:ext cx="593104" cy="593104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900" kern="1200"/>
        </a:p>
      </dsp:txBody>
      <dsp:txXfrm>
        <a:off x="1185015" y="663595"/>
        <a:ext cx="435872" cy="139498"/>
      </dsp:txXfrm>
    </dsp:sp>
    <dsp:sp modelId="{9D55E8BA-E52F-4183-83E9-3D1CF90A40E7}">
      <dsp:nvSpPr>
        <dsp:cNvPr id="0" name=""/>
        <dsp:cNvSpPr/>
      </dsp:nvSpPr>
      <dsp:spPr>
        <a:xfrm>
          <a:off x="1782539" y="222047"/>
          <a:ext cx="1022593" cy="1022593"/>
        </a:xfrm>
        <a:prstGeom prst="ellipse">
          <a:avLst/>
        </a:prstGeom>
        <a:gradFill rotWithShape="1">
          <a:gsLst>
            <a:gs pos="0">
              <a:schemeClr val="accent4">
                <a:tint val="96000"/>
                <a:lumMod val="100000"/>
              </a:schemeClr>
            </a:gs>
            <a:gs pos="78000">
              <a:schemeClr val="accent4"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1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الاستشاري</a:t>
          </a:r>
          <a:endParaRPr lang="ar-SA" sz="1100" kern="1200" dirty="0"/>
        </a:p>
      </dsp:txBody>
      <dsp:txXfrm>
        <a:off x="1932294" y="371802"/>
        <a:ext cx="723083" cy="723083"/>
      </dsp:txXfrm>
    </dsp:sp>
    <dsp:sp modelId="{F9990B78-69E8-4814-B956-7F686C956BE8}">
      <dsp:nvSpPr>
        <dsp:cNvPr id="0" name=""/>
        <dsp:cNvSpPr/>
      </dsp:nvSpPr>
      <dsp:spPr>
        <a:xfrm>
          <a:off x="2888167" y="436792"/>
          <a:ext cx="593104" cy="593104"/>
        </a:xfrm>
        <a:prstGeom prst="mathEqual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900" kern="1200"/>
        </a:p>
      </dsp:txBody>
      <dsp:txXfrm>
        <a:off x="2966783" y="558971"/>
        <a:ext cx="435872" cy="348746"/>
      </dsp:txXfrm>
    </dsp:sp>
    <dsp:sp modelId="{0D79177A-5EE9-4836-9888-741DAD4553D1}">
      <dsp:nvSpPr>
        <dsp:cNvPr id="0" name=""/>
        <dsp:cNvSpPr/>
      </dsp:nvSpPr>
      <dsp:spPr>
        <a:xfrm>
          <a:off x="3564306" y="222047"/>
          <a:ext cx="1022593" cy="1022593"/>
        </a:xfrm>
        <a:prstGeom prst="ellipse">
          <a:avLst/>
        </a:prstGeom>
        <a:gradFill rotWithShape="1">
          <a:gsLst>
            <a:gs pos="0">
              <a:schemeClr val="accent6">
                <a:tint val="96000"/>
                <a:lumMod val="100000"/>
              </a:schemeClr>
            </a:gs>
            <a:gs pos="78000">
              <a:schemeClr val="accent6"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1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تحديد الاحتياجات المفيدة عمليا</a:t>
          </a:r>
          <a:endParaRPr lang="ar-SA" sz="1100" kern="1200" dirty="0"/>
        </a:p>
      </dsp:txBody>
      <dsp:txXfrm>
        <a:off x="3714061" y="371802"/>
        <a:ext cx="723083" cy="72308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1AEFF1-E074-47E7-B6D1-5F06A5DB4042}">
      <dsp:nvSpPr>
        <dsp:cNvPr id="0" name=""/>
        <dsp:cNvSpPr/>
      </dsp:nvSpPr>
      <dsp:spPr>
        <a:xfrm rot="21300000">
          <a:off x="400538" y="586115"/>
          <a:ext cx="3365676" cy="294458"/>
        </a:xfrm>
        <a:prstGeom prst="mathMin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BEC89A-94F5-4C60-A88F-4FD62A985814}">
      <dsp:nvSpPr>
        <dsp:cNvPr id="0" name=""/>
        <dsp:cNvSpPr/>
      </dsp:nvSpPr>
      <dsp:spPr>
        <a:xfrm>
          <a:off x="500010" y="73334"/>
          <a:ext cx="1250025" cy="586676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C91663-907A-45EA-BC5F-15606CD5E60A}">
      <dsp:nvSpPr>
        <dsp:cNvPr id="0" name=""/>
        <dsp:cNvSpPr/>
      </dsp:nvSpPr>
      <dsp:spPr>
        <a:xfrm>
          <a:off x="2208379" y="0"/>
          <a:ext cx="1333360" cy="616009"/>
        </a:xfrm>
        <a:prstGeom prst="rect">
          <a:avLst/>
        </a:prstGeom>
        <a:solidFill>
          <a:schemeClr val="bg1">
            <a:lumMod val="95000"/>
          </a:schemeClr>
        </a:solidFill>
        <a:ln>
          <a:solidFill>
            <a:srgbClr val="FF0000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kern="1200" dirty="0">
              <a:effectLst/>
              <a:latin typeface="Tahoma" pitchFamily="34" charset="0"/>
              <a:ea typeface="Tahoma" pitchFamily="34" charset="0"/>
              <a:cs typeface="Tahoma" pitchFamily="34" charset="0"/>
            </a:rPr>
            <a:t>الاحتياجات الفعلية للعملاء</a:t>
          </a:r>
          <a:endParaRPr lang="ar-SA" sz="1200" kern="1200" dirty="0"/>
        </a:p>
      </dsp:txBody>
      <dsp:txXfrm>
        <a:off x="2208379" y="0"/>
        <a:ext cx="1333360" cy="616009"/>
      </dsp:txXfrm>
    </dsp:sp>
    <dsp:sp modelId="{0B626A0F-AB92-4D24-AC6A-469A0C652233}">
      <dsp:nvSpPr>
        <dsp:cNvPr id="0" name=""/>
        <dsp:cNvSpPr/>
      </dsp:nvSpPr>
      <dsp:spPr>
        <a:xfrm>
          <a:off x="2416716" y="806679"/>
          <a:ext cx="1250025" cy="586676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7149FA-B6C4-4A37-9A6D-41A779230EE4}">
      <dsp:nvSpPr>
        <dsp:cNvPr id="0" name=""/>
        <dsp:cNvSpPr/>
      </dsp:nvSpPr>
      <dsp:spPr>
        <a:xfrm>
          <a:off x="625012" y="850680"/>
          <a:ext cx="1333360" cy="616009"/>
        </a:xfrm>
        <a:prstGeom prst="rect">
          <a:avLst/>
        </a:prstGeom>
        <a:solidFill>
          <a:srgbClr val="FFFFCC"/>
        </a:solidFill>
        <a:ln>
          <a:solidFill>
            <a:srgbClr val="FF0000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kern="1200" dirty="0">
              <a:effectLst/>
              <a:latin typeface="Tahoma" pitchFamily="34" charset="0"/>
              <a:ea typeface="Tahoma" pitchFamily="34" charset="0"/>
              <a:cs typeface="Tahoma" pitchFamily="34" charset="0"/>
            </a:rPr>
            <a:t>الشمول و التكامل في الخدمات</a:t>
          </a:r>
          <a:endParaRPr lang="ar-SA" sz="1200" kern="1200" dirty="0"/>
        </a:p>
      </dsp:txBody>
      <dsp:txXfrm>
        <a:off x="625012" y="850680"/>
        <a:ext cx="1333360" cy="61600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973964-E612-4777-AC32-33D22B2BDEE3}">
      <dsp:nvSpPr>
        <dsp:cNvPr id="0" name=""/>
        <dsp:cNvSpPr/>
      </dsp:nvSpPr>
      <dsp:spPr>
        <a:xfrm>
          <a:off x="1649538" y="2099356"/>
          <a:ext cx="1353741" cy="1353741"/>
        </a:xfrm>
        <a:prstGeom prst="roundRect">
          <a:avLst/>
        </a:prstGeom>
        <a:gradFill rotWithShape="1">
          <a:gsLst>
            <a:gs pos="0">
              <a:schemeClr val="accent4">
                <a:tint val="65000"/>
                <a:lumMod val="110000"/>
              </a:schemeClr>
            </a:gs>
            <a:gs pos="88000">
              <a:schemeClr val="accent4"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4"/>
          </a:solidFill>
          <a:prstDash val="solid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kern="1200" dirty="0">
              <a:latin typeface="Tahoma" pitchFamily="34" charset="0"/>
              <a:ea typeface="Tahoma" pitchFamily="34" charset="0"/>
              <a:cs typeface="Tahoma" pitchFamily="34" charset="0"/>
            </a:rPr>
            <a:t>نقدم لعملائنا ما يفيدهم عمليا وفقا لأسس علمية و مهنية و في ضوء احتياجاتهم الفعلية بما يكفل لهم التحسين المستمر</a:t>
          </a:r>
          <a:endParaRPr lang="ar-SA" sz="1200" kern="1200" dirty="0"/>
        </a:p>
      </dsp:txBody>
      <dsp:txXfrm>
        <a:off x="1715622" y="2165440"/>
        <a:ext cx="1221573" cy="1221573"/>
      </dsp:txXfrm>
    </dsp:sp>
    <dsp:sp modelId="{40DC8FC0-62E7-4A10-AB4B-447B56048744}">
      <dsp:nvSpPr>
        <dsp:cNvPr id="0" name=""/>
        <dsp:cNvSpPr/>
      </dsp:nvSpPr>
      <dsp:spPr>
        <a:xfrm rot="16200000">
          <a:off x="1851612" y="1624560"/>
          <a:ext cx="94959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49593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ABDC5F-C8D9-4AC4-999A-97D790C76A26}">
      <dsp:nvSpPr>
        <dsp:cNvPr id="0" name=""/>
        <dsp:cNvSpPr/>
      </dsp:nvSpPr>
      <dsp:spPr>
        <a:xfrm>
          <a:off x="1872905" y="242756"/>
          <a:ext cx="907006" cy="907006"/>
        </a:xfrm>
        <a:prstGeom prst="roundRect">
          <a:avLst/>
        </a:prstGeom>
        <a:gradFill rotWithShape="1">
          <a:gsLst>
            <a:gs pos="0">
              <a:schemeClr val="accent1">
                <a:tint val="65000"/>
                <a:lumMod val="110000"/>
              </a:schemeClr>
            </a:gs>
            <a:gs pos="88000">
              <a:schemeClr val="accent1"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1"/>
          </a:solidFill>
          <a:prstDash val="solid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kern="1200" dirty="0">
              <a:latin typeface="Tahoma" pitchFamily="34" charset="0"/>
              <a:ea typeface="Tahoma" pitchFamily="34" charset="0"/>
              <a:cs typeface="Tahoma" pitchFamily="34" charset="0"/>
            </a:rPr>
            <a:t>كفاءة و فعالية الأداء</a:t>
          </a:r>
          <a:endParaRPr lang="ar-SA" sz="1400" kern="1200" dirty="0"/>
        </a:p>
      </dsp:txBody>
      <dsp:txXfrm>
        <a:off x="1917181" y="287032"/>
        <a:ext cx="818454" cy="818454"/>
      </dsp:txXfrm>
    </dsp:sp>
    <dsp:sp modelId="{139DF7D4-E0E3-42B5-ACC5-22276F60035D}">
      <dsp:nvSpPr>
        <dsp:cNvPr id="0" name=""/>
        <dsp:cNvSpPr/>
      </dsp:nvSpPr>
      <dsp:spPr>
        <a:xfrm rot="1800000">
          <a:off x="2951383" y="3360699"/>
          <a:ext cx="77472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74723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75BBC1-0873-47DD-B1AD-A43C78D974A1}">
      <dsp:nvSpPr>
        <dsp:cNvPr id="0" name=""/>
        <dsp:cNvSpPr/>
      </dsp:nvSpPr>
      <dsp:spPr>
        <a:xfrm>
          <a:off x="3674210" y="3362707"/>
          <a:ext cx="907006" cy="907006"/>
        </a:xfrm>
        <a:prstGeom prst="roundRect">
          <a:avLst/>
        </a:prstGeom>
        <a:gradFill rotWithShape="1">
          <a:gsLst>
            <a:gs pos="0">
              <a:schemeClr val="accent3">
                <a:tint val="65000"/>
                <a:lumMod val="110000"/>
              </a:schemeClr>
            </a:gs>
            <a:gs pos="88000">
              <a:schemeClr val="accent3"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3"/>
          </a:solidFill>
          <a:prstDash val="solid"/>
        </a:ln>
        <a:effectLst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kern="1200" dirty="0">
              <a:latin typeface="Tahoma" pitchFamily="34" charset="0"/>
              <a:ea typeface="Tahoma" pitchFamily="34" charset="0"/>
              <a:cs typeface="Tahoma" pitchFamily="34" charset="0"/>
            </a:rPr>
            <a:t>ترشيد صناعة القرار</a:t>
          </a:r>
          <a:endParaRPr lang="ar-SA" sz="1400" kern="1200" dirty="0"/>
        </a:p>
      </dsp:txBody>
      <dsp:txXfrm>
        <a:off x="3718486" y="3406983"/>
        <a:ext cx="818454" cy="818454"/>
      </dsp:txXfrm>
    </dsp:sp>
    <dsp:sp modelId="{0E6F9485-EEB2-4CBB-824D-325036B5EE13}">
      <dsp:nvSpPr>
        <dsp:cNvPr id="0" name=""/>
        <dsp:cNvSpPr/>
      </dsp:nvSpPr>
      <dsp:spPr>
        <a:xfrm rot="9000000">
          <a:off x="926711" y="3360699"/>
          <a:ext cx="77472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74723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B7D1F8-1B2B-48AD-B4D1-D5AC597D739D}">
      <dsp:nvSpPr>
        <dsp:cNvPr id="0" name=""/>
        <dsp:cNvSpPr/>
      </dsp:nvSpPr>
      <dsp:spPr>
        <a:xfrm>
          <a:off x="71601" y="3362707"/>
          <a:ext cx="907006" cy="907006"/>
        </a:xfrm>
        <a:prstGeom prst="roundRect">
          <a:avLst/>
        </a:prstGeom>
        <a:gradFill rotWithShape="1">
          <a:gsLst>
            <a:gs pos="0">
              <a:schemeClr val="accent2">
                <a:tint val="65000"/>
                <a:lumMod val="110000"/>
              </a:schemeClr>
            </a:gs>
            <a:gs pos="88000">
              <a:schemeClr val="accent2"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2"/>
          </a:solidFill>
          <a:prstDash val="solid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kern="1200" dirty="0">
              <a:latin typeface="Tahoma" pitchFamily="34" charset="0"/>
              <a:ea typeface="Tahoma" pitchFamily="34" charset="0"/>
              <a:cs typeface="Tahoma" pitchFamily="34" charset="0"/>
            </a:rPr>
            <a:t>ترشيد استخدام الموارد</a:t>
          </a:r>
          <a:endParaRPr lang="ar-SA" sz="1400" kern="1200" dirty="0"/>
        </a:p>
      </dsp:txBody>
      <dsp:txXfrm>
        <a:off x="115877" y="3406983"/>
        <a:ext cx="818454" cy="8184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52016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74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41877F2-ED0F-4FBB-9765-79808AA3F661}" type="datetimeFigureOut">
              <a:rPr lang="ar-SA" smtClean="0"/>
              <a:t>23/06/1441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52016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74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2C61088-E742-4235-936F-DD3805B4751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91306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86952-AA81-40A0-B470-AB09A16D835D}" type="datetimeFigureOut">
              <a:rPr lang="ar-SA" smtClean="0"/>
              <a:t>23/06/1441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D52D5-19F9-4A24-BE09-9FCB87B4A69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49726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86952-AA81-40A0-B470-AB09A16D835D}" type="datetimeFigureOut">
              <a:rPr lang="ar-SA" smtClean="0"/>
              <a:t>23/06/1441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D52D5-19F9-4A24-BE09-9FCB87B4A69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97436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86952-AA81-40A0-B470-AB09A16D835D}" type="datetimeFigureOut">
              <a:rPr lang="ar-SA" smtClean="0"/>
              <a:t>23/06/1441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D52D5-19F9-4A24-BE09-9FCB87B4A69C}" type="slidenum">
              <a:rPr lang="ar-SA" smtClean="0"/>
              <a:t>‹#›</a:t>
            </a:fld>
            <a:endParaRPr lang="ar-S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28826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86952-AA81-40A0-B470-AB09A16D835D}" type="datetimeFigureOut">
              <a:rPr lang="ar-SA" smtClean="0"/>
              <a:t>23/06/1441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D52D5-19F9-4A24-BE09-9FCB87B4A69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839692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86952-AA81-40A0-B470-AB09A16D835D}" type="datetimeFigureOut">
              <a:rPr lang="ar-SA" smtClean="0"/>
              <a:t>23/06/1441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D52D5-19F9-4A24-BE09-9FCB87B4A69C}" type="slidenum">
              <a:rPr lang="ar-SA" smtClean="0"/>
              <a:t>‹#›</a:t>
            </a:fld>
            <a:endParaRPr lang="ar-S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425546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86952-AA81-40A0-B470-AB09A16D835D}" type="datetimeFigureOut">
              <a:rPr lang="ar-SA" smtClean="0"/>
              <a:t>23/06/1441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D52D5-19F9-4A24-BE09-9FCB87B4A69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049605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86952-AA81-40A0-B470-AB09A16D835D}" type="datetimeFigureOut">
              <a:rPr lang="ar-SA" smtClean="0"/>
              <a:t>23/06/1441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D52D5-19F9-4A24-BE09-9FCB87B4A69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979474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86952-AA81-40A0-B470-AB09A16D835D}" type="datetimeFigureOut">
              <a:rPr lang="ar-SA" smtClean="0"/>
              <a:t>23/06/1441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D52D5-19F9-4A24-BE09-9FCB87B4A69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91018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86952-AA81-40A0-B470-AB09A16D835D}" type="datetimeFigureOut">
              <a:rPr lang="ar-SA" smtClean="0"/>
              <a:t>23/06/1441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D52D5-19F9-4A24-BE09-9FCB87B4A69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60477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86952-AA81-40A0-B470-AB09A16D835D}" type="datetimeFigureOut">
              <a:rPr lang="ar-SA" smtClean="0"/>
              <a:t>23/06/1441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D52D5-19F9-4A24-BE09-9FCB87B4A69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21060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86952-AA81-40A0-B470-AB09A16D835D}" type="datetimeFigureOut">
              <a:rPr lang="ar-SA" smtClean="0"/>
              <a:t>23/06/1441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D52D5-19F9-4A24-BE09-9FCB87B4A69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91656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86952-AA81-40A0-B470-AB09A16D835D}" type="datetimeFigureOut">
              <a:rPr lang="ar-SA" smtClean="0"/>
              <a:t>23/06/1441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D52D5-19F9-4A24-BE09-9FCB87B4A69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85179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86952-AA81-40A0-B470-AB09A16D835D}" type="datetimeFigureOut">
              <a:rPr lang="ar-SA" smtClean="0"/>
              <a:t>23/06/1441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D52D5-19F9-4A24-BE09-9FCB87B4A69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01355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86952-AA81-40A0-B470-AB09A16D835D}" type="datetimeFigureOut">
              <a:rPr lang="ar-SA" smtClean="0"/>
              <a:t>23/06/1441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D52D5-19F9-4A24-BE09-9FCB87B4A69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32239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86952-AA81-40A0-B470-AB09A16D835D}" type="datetimeFigureOut">
              <a:rPr lang="ar-SA" smtClean="0"/>
              <a:t>23/06/1441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D52D5-19F9-4A24-BE09-9FCB87B4A69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44446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86952-AA81-40A0-B470-AB09A16D835D}" type="datetimeFigureOut">
              <a:rPr lang="ar-SA" smtClean="0"/>
              <a:t>23/06/1441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D52D5-19F9-4A24-BE09-9FCB87B4A69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55357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86952-AA81-40A0-B470-AB09A16D835D}" type="datetimeFigureOut">
              <a:rPr lang="ar-SA" smtClean="0"/>
              <a:t>23/06/1441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3BD52D5-19F9-4A24-BE09-9FCB87B4A69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13146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13" Type="http://schemas.openxmlformats.org/officeDocument/2006/relationships/diagramLayout" Target="../diagrams/layout5.xml"/><Relationship Id="rId18" Type="http://schemas.openxmlformats.org/officeDocument/2006/relationships/diagramLayout" Target="../diagrams/layout6.xml"/><Relationship Id="rId3" Type="http://schemas.openxmlformats.org/officeDocument/2006/relationships/diagramLayout" Target="../diagrams/layout3.xml"/><Relationship Id="rId21" Type="http://schemas.microsoft.com/office/2007/relationships/diagramDrawing" Target="../diagrams/drawing6.xml"/><Relationship Id="rId7" Type="http://schemas.openxmlformats.org/officeDocument/2006/relationships/diagramData" Target="../diagrams/data4.xml"/><Relationship Id="rId12" Type="http://schemas.openxmlformats.org/officeDocument/2006/relationships/diagramData" Target="../diagrams/data5.xml"/><Relationship Id="rId17" Type="http://schemas.openxmlformats.org/officeDocument/2006/relationships/diagramData" Target="../diagrams/data6.xml"/><Relationship Id="rId2" Type="http://schemas.openxmlformats.org/officeDocument/2006/relationships/diagramData" Target="../diagrams/data3.xml"/><Relationship Id="rId16" Type="http://schemas.microsoft.com/office/2007/relationships/diagramDrawing" Target="../diagrams/drawing5.xml"/><Relationship Id="rId20" Type="http://schemas.openxmlformats.org/officeDocument/2006/relationships/diagramColors" Target="../diagrams/colors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5" Type="http://schemas.openxmlformats.org/officeDocument/2006/relationships/diagramColors" Target="../diagrams/colors5.xml"/><Relationship Id="rId10" Type="http://schemas.openxmlformats.org/officeDocument/2006/relationships/diagramColors" Target="../diagrams/colors4.xml"/><Relationship Id="rId19" Type="http://schemas.openxmlformats.org/officeDocument/2006/relationships/diagramQuickStyle" Target="../diagrams/quickStyle6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Relationship Id="rId14" Type="http://schemas.openxmlformats.org/officeDocument/2006/relationships/diagramQuickStyle" Target="../diagrams/quickStyle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2933104860"/>
              </p:ext>
            </p:extLst>
          </p:nvPr>
        </p:nvGraphicFramePr>
        <p:xfrm>
          <a:off x="214843" y="1282026"/>
          <a:ext cx="5500254" cy="46395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2" name="Group 1"/>
          <p:cNvGrpSpPr>
            <a:grpSpLocks noChangeAspect="1"/>
          </p:cNvGrpSpPr>
          <p:nvPr/>
        </p:nvGrpSpPr>
        <p:grpSpPr bwMode="auto">
          <a:xfrm>
            <a:off x="626710" y="454486"/>
            <a:ext cx="1229945" cy="1171376"/>
            <a:chOff x="2245" y="2085"/>
            <a:chExt cx="3600" cy="3600"/>
          </a:xfrm>
        </p:grpSpPr>
        <p:sp>
          <p:nvSpPr>
            <p:cNvPr id="13" name="AutoShape 11"/>
            <p:cNvSpPr>
              <a:spLocks noChangeAspect="1" noChangeArrowheads="1" noTextEdit="1"/>
            </p:cNvSpPr>
            <p:nvPr/>
          </p:nvSpPr>
          <p:spPr bwMode="auto">
            <a:xfrm>
              <a:off x="2245" y="2085"/>
              <a:ext cx="3600" cy="36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AutoShape 10"/>
            <p:cNvSpPr>
              <a:spLocks noChangeShapeType="1"/>
            </p:cNvSpPr>
            <p:nvPr/>
          </p:nvSpPr>
          <p:spPr bwMode="auto">
            <a:xfrm flipH="1">
              <a:off x="2965" y="4233"/>
              <a:ext cx="1820" cy="1"/>
            </a:xfrm>
            <a:prstGeom prst="straightConnector1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5" name="Group 2"/>
            <p:cNvGrpSpPr>
              <a:grpSpLocks/>
            </p:cNvGrpSpPr>
            <p:nvPr/>
          </p:nvGrpSpPr>
          <p:grpSpPr bwMode="auto">
            <a:xfrm>
              <a:off x="2245" y="2085"/>
              <a:ext cx="3600" cy="3600"/>
              <a:chOff x="15609" y="3626"/>
              <a:chExt cx="84" cy="80"/>
            </a:xfrm>
          </p:grpSpPr>
          <p:grpSp>
            <p:nvGrpSpPr>
              <p:cNvPr id="16" name="Group 4"/>
              <p:cNvGrpSpPr>
                <a:grpSpLocks/>
              </p:cNvGrpSpPr>
              <p:nvPr/>
            </p:nvGrpSpPr>
            <p:grpSpPr bwMode="auto">
              <a:xfrm>
                <a:off x="15627" y="3626"/>
                <a:ext cx="66" cy="80"/>
                <a:chOff x="15407" y="3094"/>
                <a:chExt cx="229" cy="337"/>
              </a:xfrm>
            </p:grpSpPr>
            <p:sp>
              <p:nvSpPr>
                <p:cNvPr id="18" name="AutoShape 9"/>
                <p:cNvSpPr>
                  <a:spLocks noChangeArrowheads="1"/>
                </p:cNvSpPr>
                <p:nvPr/>
              </p:nvSpPr>
              <p:spPr bwMode="auto">
                <a:xfrm rot="5400000">
                  <a:off x="15340" y="3226"/>
                  <a:ext cx="272" cy="138"/>
                </a:xfrm>
                <a:prstGeom prst="flowChartExtract">
                  <a:avLst/>
                </a:prstGeom>
                <a:noFill/>
                <a:ln w="25400">
                  <a:solidFill>
                    <a:srgbClr val="008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0000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19" name="Group 5"/>
                <p:cNvGrpSpPr>
                  <a:grpSpLocks/>
                </p:cNvGrpSpPr>
                <p:nvPr/>
              </p:nvGrpSpPr>
              <p:grpSpPr bwMode="auto">
                <a:xfrm>
                  <a:off x="15440" y="3094"/>
                  <a:ext cx="196" cy="125"/>
                  <a:chOff x="496" y="109"/>
                  <a:chExt cx="196" cy="125"/>
                </a:xfrm>
              </p:grpSpPr>
              <p:sp>
                <p:nvSpPr>
                  <p:cNvPr id="20" name="AutoShape 8"/>
                  <p:cNvSpPr>
                    <a:spLocks noChangeArrowheads="1"/>
                  </p:cNvSpPr>
                  <p:nvPr/>
                </p:nvSpPr>
                <p:spPr bwMode="auto">
                  <a:xfrm>
                    <a:off x="496" y="110"/>
                    <a:ext cx="111" cy="123"/>
                  </a:xfrm>
                  <a:prstGeom prst="flowChartDecision">
                    <a:avLst/>
                  </a:prstGeom>
                  <a:solidFill>
                    <a:srgbClr val="FFFFFF"/>
                  </a:solidFill>
                  <a:ln w="15875">
                    <a:solidFill>
                      <a:srgbClr val="FF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1" name="AutoShape 7"/>
                  <p:cNvSpPr>
                    <a:spLocks noChangeArrowheads="1"/>
                  </p:cNvSpPr>
                  <p:nvPr/>
                </p:nvSpPr>
                <p:spPr bwMode="auto">
                  <a:xfrm>
                    <a:off x="535" y="111"/>
                    <a:ext cx="111" cy="123"/>
                  </a:xfrm>
                  <a:prstGeom prst="flowChartDecision">
                    <a:avLst/>
                  </a:prstGeom>
                  <a:solidFill>
                    <a:srgbClr val="FFFFFF"/>
                  </a:solidFill>
                  <a:ln w="15875">
                    <a:solidFill>
                      <a:srgbClr val="0000FF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2" name="AutoShape 6"/>
                  <p:cNvSpPr>
                    <a:spLocks noChangeArrowheads="1"/>
                  </p:cNvSpPr>
                  <p:nvPr/>
                </p:nvSpPr>
                <p:spPr bwMode="auto">
                  <a:xfrm>
                    <a:off x="581" y="109"/>
                    <a:ext cx="111" cy="123"/>
                  </a:xfrm>
                  <a:prstGeom prst="flowChartDecision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7" name="Rectangle 3"/>
              <p:cNvSpPr>
                <a:spLocks noChangeArrowheads="1"/>
              </p:cNvSpPr>
              <p:nvPr/>
            </p:nvSpPr>
            <p:spPr bwMode="auto">
              <a:xfrm>
                <a:off x="15609" y="3676"/>
                <a:ext cx="22" cy="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3" name="Title 1"/>
          <p:cNvSpPr>
            <a:spLocks noGrp="1"/>
          </p:cNvSpPr>
          <p:nvPr>
            <p:ph type="ctrTitle"/>
          </p:nvPr>
        </p:nvSpPr>
        <p:spPr>
          <a:xfrm>
            <a:off x="3923784" y="888973"/>
            <a:ext cx="6199485" cy="2179681"/>
          </a:xfrm>
        </p:spPr>
        <p:txBody>
          <a:bodyPr>
            <a:noAutofit/>
          </a:bodyPr>
          <a:lstStyle/>
          <a:p>
            <a:pPr algn="l"/>
            <a:r>
              <a:rPr lang="ar-SA" sz="4000" b="1" dirty="0">
                <a:solidFill>
                  <a:srgbClr val="008000"/>
                </a:solidFill>
              </a:rPr>
              <a:t>مركز القرار للاستشارات</a:t>
            </a:r>
            <a:r>
              <a:rPr lang="en-US" sz="4000" b="1" dirty="0">
                <a:solidFill>
                  <a:srgbClr val="008000"/>
                </a:solidFill>
              </a:rPr>
              <a:t/>
            </a:r>
            <a:br>
              <a:rPr lang="en-US" sz="4000" b="1" dirty="0">
                <a:solidFill>
                  <a:srgbClr val="008000"/>
                </a:solidFill>
              </a:rPr>
            </a:br>
            <a:r>
              <a:rPr lang="en-US" sz="3200" b="1" dirty="0">
                <a:solidFill>
                  <a:srgbClr val="008000"/>
                </a:solidFill>
              </a:rPr>
              <a:t>Decision Center Consults - DCC</a:t>
            </a:r>
            <a:endParaRPr lang="en-US" sz="3200" dirty="0">
              <a:solidFill>
                <a:srgbClr val="008000"/>
              </a:solidFill>
            </a:endParaRPr>
          </a:p>
        </p:txBody>
      </p:sp>
      <p:sp>
        <p:nvSpPr>
          <p:cNvPr id="24" name="Subtitle 2"/>
          <p:cNvSpPr>
            <a:spLocks noGrp="1"/>
          </p:cNvSpPr>
          <p:nvPr>
            <p:ph type="subTitle" idx="1"/>
          </p:nvPr>
        </p:nvSpPr>
        <p:spPr>
          <a:xfrm>
            <a:off x="5632249" y="3531165"/>
            <a:ext cx="4573868" cy="2390402"/>
          </a:xfrm>
        </p:spPr>
        <p:txBody>
          <a:bodyPr>
            <a:normAutofit/>
          </a:bodyPr>
          <a:lstStyle/>
          <a:p>
            <a:pPr algn="ctr"/>
            <a:r>
              <a:rPr lang="ar-SA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2765 </a:t>
            </a:r>
            <a:r>
              <a:rPr lang="ar-SA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شارع </a:t>
            </a:r>
            <a:r>
              <a:rPr lang="ar-SA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موسى بن نصير</a:t>
            </a:r>
            <a:r>
              <a:rPr lang="ar-SA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،</a:t>
            </a:r>
          </a:p>
          <a:p>
            <a:pPr algn="ctr"/>
            <a:r>
              <a:rPr lang="ar-SA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6861-12241 </a:t>
            </a:r>
            <a:r>
              <a:rPr lang="ar-SA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الرياض</a:t>
            </a:r>
          </a:p>
          <a:p>
            <a:pPr algn="ctr"/>
            <a:r>
              <a:rPr lang="ar-SA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هاتف : </a:t>
            </a:r>
            <a:r>
              <a:rPr lang="ar-SA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0114651910</a:t>
            </a:r>
          </a:p>
          <a:p>
            <a:pPr algn="ctr"/>
            <a:r>
              <a:rPr lang="ar-SA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جوال: </a:t>
            </a:r>
            <a:r>
              <a:rPr lang="ar-SA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0557477128</a:t>
            </a:r>
          </a:p>
          <a:p>
            <a:pPr algn="ctr"/>
            <a:r>
              <a:rPr lang="ar-SA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بريد الاليكتروني: </a:t>
            </a:r>
            <a:r>
              <a:rPr lang="en-US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info@dccksa.com</a:t>
            </a:r>
            <a:endParaRPr lang="ar-SA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Calibri" panose="020F0502020204030204" pitchFamily="34" charset="0"/>
                <a:ea typeface="Tahoma" pitchFamily="34" charset="0"/>
                <a:cs typeface="Calibri" panose="020F0502020204030204" pitchFamily="34" charset="0"/>
              </a:rPr>
              <a:t>www.dccksa.com</a:t>
            </a:r>
            <a:endParaRPr lang="ar-SA" b="1" dirty="0" smtClean="0">
              <a:solidFill>
                <a:schemeClr val="tx1"/>
              </a:solidFill>
              <a:latin typeface="Calibri" panose="020F0502020204030204" pitchFamily="34" charset="0"/>
              <a:ea typeface="Tahoma" pitchFamily="34" charset="0"/>
              <a:cs typeface="Calibri" panose="020F0502020204030204" pitchFamily="34" charset="0"/>
            </a:endParaRPr>
          </a:p>
          <a:p>
            <a:pPr rtl="1"/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756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473182798"/>
              </p:ext>
            </p:extLst>
          </p:nvPr>
        </p:nvGraphicFramePr>
        <p:xfrm>
          <a:off x="1512076" y="716912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4" name="Group 1"/>
          <p:cNvGrpSpPr>
            <a:grpSpLocks noChangeAspect="1"/>
          </p:cNvGrpSpPr>
          <p:nvPr/>
        </p:nvGrpSpPr>
        <p:grpSpPr bwMode="auto">
          <a:xfrm>
            <a:off x="626710" y="454486"/>
            <a:ext cx="1229945" cy="1171376"/>
            <a:chOff x="2245" y="2085"/>
            <a:chExt cx="3600" cy="3600"/>
          </a:xfrm>
        </p:grpSpPr>
        <p:sp>
          <p:nvSpPr>
            <p:cNvPr id="5" name="AutoShape 11"/>
            <p:cNvSpPr>
              <a:spLocks noChangeAspect="1" noChangeArrowheads="1" noTextEdit="1"/>
            </p:cNvSpPr>
            <p:nvPr/>
          </p:nvSpPr>
          <p:spPr bwMode="auto">
            <a:xfrm>
              <a:off x="2245" y="2085"/>
              <a:ext cx="3600" cy="36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AutoShape 10"/>
            <p:cNvSpPr>
              <a:spLocks noChangeShapeType="1"/>
            </p:cNvSpPr>
            <p:nvPr/>
          </p:nvSpPr>
          <p:spPr bwMode="auto">
            <a:xfrm flipH="1">
              <a:off x="2965" y="4233"/>
              <a:ext cx="1820" cy="1"/>
            </a:xfrm>
            <a:prstGeom prst="straightConnector1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7" name="Group 2"/>
            <p:cNvGrpSpPr>
              <a:grpSpLocks/>
            </p:cNvGrpSpPr>
            <p:nvPr/>
          </p:nvGrpSpPr>
          <p:grpSpPr bwMode="auto">
            <a:xfrm>
              <a:off x="2245" y="2085"/>
              <a:ext cx="3600" cy="3600"/>
              <a:chOff x="15609" y="3626"/>
              <a:chExt cx="84" cy="80"/>
            </a:xfrm>
          </p:grpSpPr>
          <p:grpSp>
            <p:nvGrpSpPr>
              <p:cNvPr id="8" name="Group 4"/>
              <p:cNvGrpSpPr>
                <a:grpSpLocks/>
              </p:cNvGrpSpPr>
              <p:nvPr/>
            </p:nvGrpSpPr>
            <p:grpSpPr bwMode="auto">
              <a:xfrm>
                <a:off x="15627" y="3626"/>
                <a:ext cx="66" cy="80"/>
                <a:chOff x="15407" y="3094"/>
                <a:chExt cx="229" cy="337"/>
              </a:xfrm>
            </p:grpSpPr>
            <p:sp>
              <p:nvSpPr>
                <p:cNvPr id="10" name="AutoShape 9"/>
                <p:cNvSpPr>
                  <a:spLocks noChangeArrowheads="1"/>
                </p:cNvSpPr>
                <p:nvPr/>
              </p:nvSpPr>
              <p:spPr bwMode="auto">
                <a:xfrm rot="5400000">
                  <a:off x="15340" y="3226"/>
                  <a:ext cx="272" cy="138"/>
                </a:xfrm>
                <a:prstGeom prst="flowChartExtract">
                  <a:avLst/>
                </a:prstGeom>
                <a:noFill/>
                <a:ln w="25400">
                  <a:solidFill>
                    <a:srgbClr val="008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0000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11" name="Group 5"/>
                <p:cNvGrpSpPr>
                  <a:grpSpLocks/>
                </p:cNvGrpSpPr>
                <p:nvPr/>
              </p:nvGrpSpPr>
              <p:grpSpPr bwMode="auto">
                <a:xfrm>
                  <a:off x="15440" y="3094"/>
                  <a:ext cx="196" cy="125"/>
                  <a:chOff x="496" y="109"/>
                  <a:chExt cx="196" cy="125"/>
                </a:xfrm>
              </p:grpSpPr>
              <p:sp>
                <p:nvSpPr>
                  <p:cNvPr id="12" name="AutoShape 8"/>
                  <p:cNvSpPr>
                    <a:spLocks noChangeArrowheads="1"/>
                  </p:cNvSpPr>
                  <p:nvPr/>
                </p:nvSpPr>
                <p:spPr bwMode="auto">
                  <a:xfrm>
                    <a:off x="496" y="110"/>
                    <a:ext cx="111" cy="123"/>
                  </a:xfrm>
                  <a:prstGeom prst="flowChartDecision">
                    <a:avLst/>
                  </a:prstGeom>
                  <a:solidFill>
                    <a:srgbClr val="FFFFFF"/>
                  </a:solidFill>
                  <a:ln w="15875">
                    <a:solidFill>
                      <a:srgbClr val="FF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3" name="AutoShape 7"/>
                  <p:cNvSpPr>
                    <a:spLocks noChangeArrowheads="1"/>
                  </p:cNvSpPr>
                  <p:nvPr/>
                </p:nvSpPr>
                <p:spPr bwMode="auto">
                  <a:xfrm>
                    <a:off x="535" y="111"/>
                    <a:ext cx="111" cy="123"/>
                  </a:xfrm>
                  <a:prstGeom prst="flowChartDecision">
                    <a:avLst/>
                  </a:prstGeom>
                  <a:solidFill>
                    <a:srgbClr val="FFFFFF"/>
                  </a:solidFill>
                  <a:ln w="15875">
                    <a:solidFill>
                      <a:srgbClr val="0000FF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4" name="AutoShape 6"/>
                  <p:cNvSpPr>
                    <a:spLocks noChangeArrowheads="1"/>
                  </p:cNvSpPr>
                  <p:nvPr/>
                </p:nvSpPr>
                <p:spPr bwMode="auto">
                  <a:xfrm>
                    <a:off x="581" y="109"/>
                    <a:ext cx="111" cy="123"/>
                  </a:xfrm>
                  <a:prstGeom prst="flowChartDecision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9" name="Rectangle 3"/>
              <p:cNvSpPr>
                <a:spLocks noChangeArrowheads="1"/>
              </p:cNvSpPr>
              <p:nvPr/>
            </p:nvSpPr>
            <p:spPr bwMode="auto">
              <a:xfrm>
                <a:off x="15609" y="3676"/>
                <a:ext cx="22" cy="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" name="Hexagon 1"/>
          <p:cNvSpPr/>
          <p:nvPr/>
        </p:nvSpPr>
        <p:spPr>
          <a:xfrm>
            <a:off x="8705774" y="2060155"/>
            <a:ext cx="2908452" cy="2732183"/>
          </a:xfrm>
          <a:prstGeom prst="hexagon">
            <a:avLst/>
          </a:prstGeom>
          <a:solidFill>
            <a:srgbClr val="DDDDDD"/>
          </a:solidFill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الغاية النهائية لخدمات مركز القرار والعوامل الداخلية والخارجية ذات العلاقة</a:t>
            </a:r>
          </a:p>
        </p:txBody>
      </p:sp>
    </p:spTree>
    <p:extLst>
      <p:ext uri="{BB962C8B-B14F-4D97-AF65-F5344CB8AC3E}">
        <p14:creationId xmlns:p14="http://schemas.microsoft.com/office/powerpoint/2010/main" val="795615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"/>
          <p:cNvGrpSpPr>
            <a:grpSpLocks noChangeAspect="1"/>
          </p:cNvGrpSpPr>
          <p:nvPr/>
        </p:nvGrpSpPr>
        <p:grpSpPr bwMode="auto">
          <a:xfrm>
            <a:off x="626710" y="454486"/>
            <a:ext cx="1229945" cy="1171376"/>
            <a:chOff x="2245" y="2085"/>
            <a:chExt cx="3600" cy="3600"/>
          </a:xfrm>
        </p:grpSpPr>
        <p:sp>
          <p:nvSpPr>
            <p:cNvPr id="5" name="AutoShape 11"/>
            <p:cNvSpPr>
              <a:spLocks noChangeAspect="1" noChangeArrowheads="1" noTextEdit="1"/>
            </p:cNvSpPr>
            <p:nvPr/>
          </p:nvSpPr>
          <p:spPr bwMode="auto">
            <a:xfrm>
              <a:off x="2245" y="2085"/>
              <a:ext cx="3600" cy="36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AutoShape 10"/>
            <p:cNvSpPr>
              <a:spLocks noChangeShapeType="1"/>
            </p:cNvSpPr>
            <p:nvPr/>
          </p:nvSpPr>
          <p:spPr bwMode="auto">
            <a:xfrm flipH="1">
              <a:off x="2965" y="4233"/>
              <a:ext cx="1820" cy="1"/>
            </a:xfrm>
            <a:prstGeom prst="straightConnector1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7" name="Group 2"/>
            <p:cNvGrpSpPr>
              <a:grpSpLocks/>
            </p:cNvGrpSpPr>
            <p:nvPr/>
          </p:nvGrpSpPr>
          <p:grpSpPr bwMode="auto">
            <a:xfrm>
              <a:off x="2245" y="2085"/>
              <a:ext cx="3600" cy="3600"/>
              <a:chOff x="15609" y="3626"/>
              <a:chExt cx="84" cy="80"/>
            </a:xfrm>
          </p:grpSpPr>
          <p:grpSp>
            <p:nvGrpSpPr>
              <p:cNvPr id="8" name="Group 4"/>
              <p:cNvGrpSpPr>
                <a:grpSpLocks/>
              </p:cNvGrpSpPr>
              <p:nvPr/>
            </p:nvGrpSpPr>
            <p:grpSpPr bwMode="auto">
              <a:xfrm>
                <a:off x="15627" y="3626"/>
                <a:ext cx="66" cy="80"/>
                <a:chOff x="15407" y="3094"/>
                <a:chExt cx="229" cy="337"/>
              </a:xfrm>
            </p:grpSpPr>
            <p:sp>
              <p:nvSpPr>
                <p:cNvPr id="10" name="AutoShape 9"/>
                <p:cNvSpPr>
                  <a:spLocks noChangeArrowheads="1"/>
                </p:cNvSpPr>
                <p:nvPr/>
              </p:nvSpPr>
              <p:spPr bwMode="auto">
                <a:xfrm rot="5400000">
                  <a:off x="15340" y="3226"/>
                  <a:ext cx="272" cy="138"/>
                </a:xfrm>
                <a:prstGeom prst="flowChartExtract">
                  <a:avLst/>
                </a:prstGeom>
                <a:noFill/>
                <a:ln w="25400">
                  <a:solidFill>
                    <a:srgbClr val="008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0000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11" name="Group 5"/>
                <p:cNvGrpSpPr>
                  <a:grpSpLocks/>
                </p:cNvGrpSpPr>
                <p:nvPr/>
              </p:nvGrpSpPr>
              <p:grpSpPr bwMode="auto">
                <a:xfrm>
                  <a:off x="15440" y="3094"/>
                  <a:ext cx="196" cy="125"/>
                  <a:chOff x="496" y="109"/>
                  <a:chExt cx="196" cy="125"/>
                </a:xfrm>
              </p:grpSpPr>
              <p:sp>
                <p:nvSpPr>
                  <p:cNvPr id="12" name="AutoShape 8"/>
                  <p:cNvSpPr>
                    <a:spLocks noChangeArrowheads="1"/>
                  </p:cNvSpPr>
                  <p:nvPr/>
                </p:nvSpPr>
                <p:spPr bwMode="auto">
                  <a:xfrm>
                    <a:off x="496" y="110"/>
                    <a:ext cx="111" cy="123"/>
                  </a:xfrm>
                  <a:prstGeom prst="flowChartDecision">
                    <a:avLst/>
                  </a:prstGeom>
                  <a:solidFill>
                    <a:srgbClr val="FFFFFF"/>
                  </a:solidFill>
                  <a:ln w="15875">
                    <a:solidFill>
                      <a:srgbClr val="FF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3" name="AutoShape 7"/>
                  <p:cNvSpPr>
                    <a:spLocks noChangeArrowheads="1"/>
                  </p:cNvSpPr>
                  <p:nvPr/>
                </p:nvSpPr>
                <p:spPr bwMode="auto">
                  <a:xfrm>
                    <a:off x="535" y="111"/>
                    <a:ext cx="111" cy="123"/>
                  </a:xfrm>
                  <a:prstGeom prst="flowChartDecision">
                    <a:avLst/>
                  </a:prstGeom>
                  <a:solidFill>
                    <a:srgbClr val="FFFFFF"/>
                  </a:solidFill>
                  <a:ln w="15875">
                    <a:solidFill>
                      <a:srgbClr val="0000FF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4" name="AutoShape 6"/>
                  <p:cNvSpPr>
                    <a:spLocks noChangeArrowheads="1"/>
                  </p:cNvSpPr>
                  <p:nvPr/>
                </p:nvSpPr>
                <p:spPr bwMode="auto">
                  <a:xfrm>
                    <a:off x="581" y="109"/>
                    <a:ext cx="111" cy="123"/>
                  </a:xfrm>
                  <a:prstGeom prst="flowChartDecision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9" name="Rectangle 3"/>
              <p:cNvSpPr>
                <a:spLocks noChangeArrowheads="1"/>
              </p:cNvSpPr>
              <p:nvPr/>
            </p:nvSpPr>
            <p:spPr bwMode="auto">
              <a:xfrm>
                <a:off x="15609" y="3676"/>
                <a:ext cx="22" cy="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588767318"/>
              </p:ext>
            </p:extLst>
          </p:nvPr>
        </p:nvGraphicFramePr>
        <p:xfrm>
          <a:off x="7107382" y="461438"/>
          <a:ext cx="4166754" cy="35225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5" name="Diagram 14"/>
          <p:cNvGraphicFramePr/>
          <p:nvPr>
            <p:extLst>
              <p:ext uri="{D42A27DB-BD31-4B8C-83A1-F6EECF244321}">
                <p14:modId xmlns:p14="http://schemas.microsoft.com/office/powerpoint/2010/main" val="802180506"/>
              </p:ext>
            </p:extLst>
          </p:nvPr>
        </p:nvGraphicFramePr>
        <p:xfrm>
          <a:off x="1995916" y="461439"/>
          <a:ext cx="4587672" cy="27909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6" name="Diagram 15"/>
          <p:cNvGraphicFramePr/>
          <p:nvPr>
            <p:extLst>
              <p:ext uri="{D42A27DB-BD31-4B8C-83A1-F6EECF244321}">
                <p14:modId xmlns:p14="http://schemas.microsoft.com/office/powerpoint/2010/main" val="2144463651"/>
              </p:ext>
            </p:extLst>
          </p:nvPr>
        </p:nvGraphicFramePr>
        <p:xfrm>
          <a:off x="1995916" y="3368226"/>
          <a:ext cx="4587672" cy="14666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18" name="Diagram 17"/>
          <p:cNvGraphicFramePr/>
          <p:nvPr>
            <p:extLst>
              <p:ext uri="{D42A27DB-BD31-4B8C-83A1-F6EECF244321}">
                <p14:modId xmlns:p14="http://schemas.microsoft.com/office/powerpoint/2010/main" val="3320693814"/>
              </p:ext>
            </p:extLst>
          </p:nvPr>
        </p:nvGraphicFramePr>
        <p:xfrm>
          <a:off x="7107382" y="4209891"/>
          <a:ext cx="4166753" cy="14666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sp>
        <p:nvSpPr>
          <p:cNvPr id="20" name="Rectangle 19"/>
          <p:cNvSpPr/>
          <p:nvPr/>
        </p:nvSpPr>
        <p:spPr>
          <a:xfrm>
            <a:off x="1662534" y="5307249"/>
            <a:ext cx="4929555" cy="369332"/>
          </a:xfrm>
          <a:prstGeom prst="rect">
            <a:avLst/>
          </a:prstGeom>
          <a:solidFill>
            <a:srgbClr val="CCFFCC"/>
          </a:solidFill>
          <a:ln>
            <a:solidFill>
              <a:srgbClr val="006600"/>
            </a:solidFill>
          </a:ln>
        </p:spPr>
        <p:txBody>
          <a:bodyPr wrap="none">
            <a:spAutoFit/>
          </a:bodyPr>
          <a:lstStyle/>
          <a:p>
            <a:r>
              <a:rPr lang="ar-SA" b="1" dirty="0">
                <a:latin typeface="Tahoma" pitchFamily="34" charset="0"/>
                <a:ea typeface="Tahoma" pitchFamily="34" charset="0"/>
                <a:cs typeface="Tahoma" pitchFamily="34" charset="0"/>
              </a:rPr>
              <a:t>فكر و أداء بدرجة عالية من المهنية و الاحتراف</a:t>
            </a:r>
            <a:endParaRPr lang="ar-SA" b="1" dirty="0"/>
          </a:p>
        </p:txBody>
      </p:sp>
      <p:sp>
        <p:nvSpPr>
          <p:cNvPr id="19" name="Rectangle 18"/>
          <p:cNvSpPr/>
          <p:nvPr/>
        </p:nvSpPr>
        <p:spPr>
          <a:xfrm>
            <a:off x="3118944" y="5964249"/>
            <a:ext cx="5644494" cy="369332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ar-SA" b="1" dirty="0">
                <a:latin typeface="Tahoma" pitchFamily="34" charset="0"/>
                <a:ea typeface="Tahoma" pitchFamily="34" charset="0"/>
                <a:cs typeface="Tahoma" pitchFamily="34" charset="0"/>
              </a:rPr>
              <a:t>منهجية و أسلوب عمل مركز القرار في خدمة عملائه</a:t>
            </a:r>
            <a:endParaRPr lang="ar-SA" b="1" dirty="0"/>
          </a:p>
        </p:txBody>
      </p:sp>
    </p:spTree>
    <p:extLst>
      <p:ext uri="{BB962C8B-B14F-4D97-AF65-F5344CB8AC3E}">
        <p14:creationId xmlns:p14="http://schemas.microsoft.com/office/powerpoint/2010/main" val="3802907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"/>
          <p:cNvGrpSpPr>
            <a:grpSpLocks noChangeAspect="1"/>
          </p:cNvGrpSpPr>
          <p:nvPr/>
        </p:nvGrpSpPr>
        <p:grpSpPr bwMode="auto">
          <a:xfrm>
            <a:off x="626710" y="454486"/>
            <a:ext cx="1229945" cy="1171376"/>
            <a:chOff x="2245" y="2085"/>
            <a:chExt cx="3600" cy="3600"/>
          </a:xfrm>
        </p:grpSpPr>
        <p:sp>
          <p:nvSpPr>
            <p:cNvPr id="5" name="AutoShape 11"/>
            <p:cNvSpPr>
              <a:spLocks noChangeAspect="1" noChangeArrowheads="1" noTextEdit="1"/>
            </p:cNvSpPr>
            <p:nvPr/>
          </p:nvSpPr>
          <p:spPr bwMode="auto">
            <a:xfrm>
              <a:off x="2245" y="2085"/>
              <a:ext cx="3600" cy="36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AutoShape 10"/>
            <p:cNvSpPr>
              <a:spLocks noChangeShapeType="1"/>
            </p:cNvSpPr>
            <p:nvPr/>
          </p:nvSpPr>
          <p:spPr bwMode="auto">
            <a:xfrm flipH="1">
              <a:off x="2965" y="4233"/>
              <a:ext cx="1820" cy="1"/>
            </a:xfrm>
            <a:prstGeom prst="straightConnector1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7" name="Group 2"/>
            <p:cNvGrpSpPr>
              <a:grpSpLocks/>
            </p:cNvGrpSpPr>
            <p:nvPr/>
          </p:nvGrpSpPr>
          <p:grpSpPr bwMode="auto">
            <a:xfrm>
              <a:off x="2245" y="2085"/>
              <a:ext cx="3600" cy="3600"/>
              <a:chOff x="15609" y="3626"/>
              <a:chExt cx="84" cy="80"/>
            </a:xfrm>
          </p:grpSpPr>
          <p:grpSp>
            <p:nvGrpSpPr>
              <p:cNvPr id="8" name="Group 4"/>
              <p:cNvGrpSpPr>
                <a:grpSpLocks/>
              </p:cNvGrpSpPr>
              <p:nvPr/>
            </p:nvGrpSpPr>
            <p:grpSpPr bwMode="auto">
              <a:xfrm>
                <a:off x="15627" y="3626"/>
                <a:ext cx="66" cy="80"/>
                <a:chOff x="15407" y="3094"/>
                <a:chExt cx="229" cy="337"/>
              </a:xfrm>
            </p:grpSpPr>
            <p:sp>
              <p:nvSpPr>
                <p:cNvPr id="10" name="AutoShape 9"/>
                <p:cNvSpPr>
                  <a:spLocks noChangeArrowheads="1"/>
                </p:cNvSpPr>
                <p:nvPr/>
              </p:nvSpPr>
              <p:spPr bwMode="auto">
                <a:xfrm rot="5400000">
                  <a:off x="15340" y="3226"/>
                  <a:ext cx="272" cy="138"/>
                </a:xfrm>
                <a:prstGeom prst="flowChartExtract">
                  <a:avLst/>
                </a:prstGeom>
                <a:noFill/>
                <a:ln w="25400">
                  <a:solidFill>
                    <a:srgbClr val="008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0000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11" name="Group 5"/>
                <p:cNvGrpSpPr>
                  <a:grpSpLocks/>
                </p:cNvGrpSpPr>
                <p:nvPr/>
              </p:nvGrpSpPr>
              <p:grpSpPr bwMode="auto">
                <a:xfrm>
                  <a:off x="15440" y="3094"/>
                  <a:ext cx="196" cy="125"/>
                  <a:chOff x="496" y="109"/>
                  <a:chExt cx="196" cy="125"/>
                </a:xfrm>
              </p:grpSpPr>
              <p:sp>
                <p:nvSpPr>
                  <p:cNvPr id="12" name="AutoShape 8"/>
                  <p:cNvSpPr>
                    <a:spLocks noChangeArrowheads="1"/>
                  </p:cNvSpPr>
                  <p:nvPr/>
                </p:nvSpPr>
                <p:spPr bwMode="auto">
                  <a:xfrm>
                    <a:off x="496" y="110"/>
                    <a:ext cx="111" cy="123"/>
                  </a:xfrm>
                  <a:prstGeom prst="flowChartDecision">
                    <a:avLst/>
                  </a:prstGeom>
                  <a:solidFill>
                    <a:srgbClr val="FFFFFF"/>
                  </a:solidFill>
                  <a:ln w="15875">
                    <a:solidFill>
                      <a:srgbClr val="FF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3" name="AutoShape 7"/>
                  <p:cNvSpPr>
                    <a:spLocks noChangeArrowheads="1"/>
                  </p:cNvSpPr>
                  <p:nvPr/>
                </p:nvSpPr>
                <p:spPr bwMode="auto">
                  <a:xfrm>
                    <a:off x="535" y="111"/>
                    <a:ext cx="111" cy="123"/>
                  </a:xfrm>
                  <a:prstGeom prst="flowChartDecision">
                    <a:avLst/>
                  </a:prstGeom>
                  <a:solidFill>
                    <a:srgbClr val="FFFFFF"/>
                  </a:solidFill>
                  <a:ln w="15875">
                    <a:solidFill>
                      <a:srgbClr val="0000FF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4" name="AutoShape 6"/>
                  <p:cNvSpPr>
                    <a:spLocks noChangeArrowheads="1"/>
                  </p:cNvSpPr>
                  <p:nvPr/>
                </p:nvSpPr>
                <p:spPr bwMode="auto">
                  <a:xfrm>
                    <a:off x="581" y="109"/>
                    <a:ext cx="111" cy="123"/>
                  </a:xfrm>
                  <a:prstGeom prst="flowChartDecision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9" name="Rectangle 3"/>
              <p:cNvSpPr>
                <a:spLocks noChangeArrowheads="1"/>
              </p:cNvSpPr>
              <p:nvPr/>
            </p:nvSpPr>
            <p:spPr bwMode="auto">
              <a:xfrm>
                <a:off x="15609" y="3676"/>
                <a:ext cx="22" cy="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182353811"/>
              </p:ext>
            </p:extLst>
          </p:nvPr>
        </p:nvGraphicFramePr>
        <p:xfrm>
          <a:off x="5507182" y="1625861"/>
          <a:ext cx="4652818" cy="45124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" name="Rectangle 14"/>
          <p:cNvSpPr/>
          <p:nvPr/>
        </p:nvSpPr>
        <p:spPr>
          <a:xfrm>
            <a:off x="7353331" y="1153140"/>
            <a:ext cx="960519" cy="369332"/>
          </a:xfrm>
          <a:prstGeom prst="rect">
            <a:avLst/>
          </a:prstGeom>
          <a:solidFill>
            <a:srgbClr val="CCFFCC"/>
          </a:solidFill>
          <a:ln>
            <a:solidFill>
              <a:srgbClr val="006600"/>
            </a:solidFill>
          </a:ln>
        </p:spPr>
        <p:txBody>
          <a:bodyPr wrap="none">
            <a:spAutoFit/>
          </a:bodyPr>
          <a:lstStyle/>
          <a:p>
            <a:r>
              <a:rPr lang="ar-SA" b="1" dirty="0">
                <a:latin typeface="Tahoma" pitchFamily="34" charset="0"/>
                <a:ea typeface="Tahoma" pitchFamily="34" charset="0"/>
                <a:cs typeface="Tahoma" pitchFamily="34" charset="0"/>
              </a:rPr>
              <a:t>رسالتنا</a:t>
            </a:r>
            <a:endParaRPr lang="ar-SA" dirty="0"/>
          </a:p>
        </p:txBody>
      </p:sp>
      <p:sp>
        <p:nvSpPr>
          <p:cNvPr id="16" name="Rectangle 15"/>
          <p:cNvSpPr/>
          <p:nvPr/>
        </p:nvSpPr>
        <p:spPr>
          <a:xfrm>
            <a:off x="3216529" y="1153140"/>
            <a:ext cx="750525" cy="369332"/>
          </a:xfrm>
          <a:prstGeom prst="rect">
            <a:avLst/>
          </a:prstGeom>
          <a:solidFill>
            <a:srgbClr val="CCFFCC"/>
          </a:solidFill>
          <a:ln>
            <a:solidFill>
              <a:srgbClr val="006600"/>
            </a:solidFill>
          </a:ln>
        </p:spPr>
        <p:txBody>
          <a:bodyPr wrap="none">
            <a:spAutoFit/>
          </a:bodyPr>
          <a:lstStyle/>
          <a:p>
            <a:r>
              <a:rPr lang="ar-SA" b="1" dirty="0">
                <a:latin typeface="Tahoma" pitchFamily="34" charset="0"/>
                <a:ea typeface="Tahoma" pitchFamily="34" charset="0"/>
                <a:cs typeface="Tahoma" pitchFamily="34" charset="0"/>
              </a:rPr>
              <a:t>رؤيتنا</a:t>
            </a:r>
            <a:endParaRPr lang="ar-SA" dirty="0"/>
          </a:p>
        </p:txBody>
      </p:sp>
      <p:sp>
        <p:nvSpPr>
          <p:cNvPr id="17" name="Rectangle 16"/>
          <p:cNvSpPr/>
          <p:nvPr/>
        </p:nvSpPr>
        <p:spPr>
          <a:xfrm>
            <a:off x="1388233" y="3064272"/>
            <a:ext cx="3547450" cy="1200329"/>
          </a:xfrm>
          <a:prstGeom prst="rect">
            <a:avLst/>
          </a:prstGeom>
          <a:solidFill>
            <a:srgbClr val="CCFFCC"/>
          </a:solidFill>
          <a:ln>
            <a:solidFill>
              <a:srgbClr val="0066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ar-SA" dirty="0">
                <a:latin typeface="Tahoma" pitchFamily="34" charset="0"/>
                <a:ea typeface="Tahoma" pitchFamily="34" charset="0"/>
                <a:cs typeface="Tahoma" pitchFamily="34" charset="0"/>
              </a:rPr>
              <a:t>مركز القرار هو المركز المهني المتميز بتوفير الحلول العلمية الشاملة القابلة للتطبيق بفعالية و كفاءة عالية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674141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"/>
          <p:cNvGrpSpPr>
            <a:grpSpLocks noChangeAspect="1"/>
          </p:cNvGrpSpPr>
          <p:nvPr/>
        </p:nvGrpSpPr>
        <p:grpSpPr bwMode="auto">
          <a:xfrm>
            <a:off x="626710" y="454486"/>
            <a:ext cx="1229945" cy="1171376"/>
            <a:chOff x="2245" y="2085"/>
            <a:chExt cx="3600" cy="3600"/>
          </a:xfrm>
        </p:grpSpPr>
        <p:sp>
          <p:nvSpPr>
            <p:cNvPr id="5" name="AutoShape 11"/>
            <p:cNvSpPr>
              <a:spLocks noChangeAspect="1" noChangeArrowheads="1" noTextEdit="1"/>
            </p:cNvSpPr>
            <p:nvPr/>
          </p:nvSpPr>
          <p:spPr bwMode="auto">
            <a:xfrm>
              <a:off x="2245" y="2085"/>
              <a:ext cx="3600" cy="36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AutoShape 10"/>
            <p:cNvSpPr>
              <a:spLocks noChangeShapeType="1"/>
            </p:cNvSpPr>
            <p:nvPr/>
          </p:nvSpPr>
          <p:spPr bwMode="auto">
            <a:xfrm flipH="1">
              <a:off x="2965" y="4233"/>
              <a:ext cx="1820" cy="1"/>
            </a:xfrm>
            <a:prstGeom prst="straightConnector1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7" name="Group 2"/>
            <p:cNvGrpSpPr>
              <a:grpSpLocks/>
            </p:cNvGrpSpPr>
            <p:nvPr/>
          </p:nvGrpSpPr>
          <p:grpSpPr bwMode="auto">
            <a:xfrm>
              <a:off x="2245" y="2085"/>
              <a:ext cx="3600" cy="3600"/>
              <a:chOff x="15609" y="3626"/>
              <a:chExt cx="84" cy="80"/>
            </a:xfrm>
          </p:grpSpPr>
          <p:grpSp>
            <p:nvGrpSpPr>
              <p:cNvPr id="8" name="Group 4"/>
              <p:cNvGrpSpPr>
                <a:grpSpLocks/>
              </p:cNvGrpSpPr>
              <p:nvPr/>
            </p:nvGrpSpPr>
            <p:grpSpPr bwMode="auto">
              <a:xfrm>
                <a:off x="15627" y="3626"/>
                <a:ext cx="66" cy="80"/>
                <a:chOff x="15407" y="3094"/>
                <a:chExt cx="229" cy="337"/>
              </a:xfrm>
            </p:grpSpPr>
            <p:sp>
              <p:nvSpPr>
                <p:cNvPr id="10" name="AutoShape 9"/>
                <p:cNvSpPr>
                  <a:spLocks noChangeArrowheads="1"/>
                </p:cNvSpPr>
                <p:nvPr/>
              </p:nvSpPr>
              <p:spPr bwMode="auto">
                <a:xfrm rot="5400000">
                  <a:off x="15340" y="3226"/>
                  <a:ext cx="272" cy="138"/>
                </a:xfrm>
                <a:prstGeom prst="flowChartExtract">
                  <a:avLst/>
                </a:prstGeom>
                <a:noFill/>
                <a:ln w="25400">
                  <a:solidFill>
                    <a:srgbClr val="008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0000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11" name="Group 5"/>
                <p:cNvGrpSpPr>
                  <a:grpSpLocks/>
                </p:cNvGrpSpPr>
                <p:nvPr/>
              </p:nvGrpSpPr>
              <p:grpSpPr bwMode="auto">
                <a:xfrm>
                  <a:off x="15440" y="3094"/>
                  <a:ext cx="196" cy="125"/>
                  <a:chOff x="496" y="109"/>
                  <a:chExt cx="196" cy="125"/>
                </a:xfrm>
              </p:grpSpPr>
              <p:sp>
                <p:nvSpPr>
                  <p:cNvPr id="12" name="AutoShape 8"/>
                  <p:cNvSpPr>
                    <a:spLocks noChangeArrowheads="1"/>
                  </p:cNvSpPr>
                  <p:nvPr/>
                </p:nvSpPr>
                <p:spPr bwMode="auto">
                  <a:xfrm>
                    <a:off x="496" y="110"/>
                    <a:ext cx="111" cy="123"/>
                  </a:xfrm>
                  <a:prstGeom prst="flowChartDecision">
                    <a:avLst/>
                  </a:prstGeom>
                  <a:solidFill>
                    <a:srgbClr val="FFFFFF"/>
                  </a:solidFill>
                  <a:ln w="15875">
                    <a:solidFill>
                      <a:srgbClr val="FF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3" name="AutoShape 7"/>
                  <p:cNvSpPr>
                    <a:spLocks noChangeArrowheads="1"/>
                  </p:cNvSpPr>
                  <p:nvPr/>
                </p:nvSpPr>
                <p:spPr bwMode="auto">
                  <a:xfrm>
                    <a:off x="535" y="111"/>
                    <a:ext cx="111" cy="123"/>
                  </a:xfrm>
                  <a:prstGeom prst="flowChartDecision">
                    <a:avLst/>
                  </a:prstGeom>
                  <a:solidFill>
                    <a:srgbClr val="FFFFFF"/>
                  </a:solidFill>
                  <a:ln w="15875">
                    <a:solidFill>
                      <a:srgbClr val="0000FF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4" name="AutoShape 6"/>
                  <p:cNvSpPr>
                    <a:spLocks noChangeArrowheads="1"/>
                  </p:cNvSpPr>
                  <p:nvPr/>
                </p:nvSpPr>
                <p:spPr bwMode="auto">
                  <a:xfrm>
                    <a:off x="581" y="109"/>
                    <a:ext cx="111" cy="123"/>
                  </a:xfrm>
                  <a:prstGeom prst="flowChartDecision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9" name="Rectangle 3"/>
              <p:cNvSpPr>
                <a:spLocks noChangeArrowheads="1"/>
              </p:cNvSpPr>
              <p:nvPr/>
            </p:nvSpPr>
            <p:spPr bwMode="auto">
              <a:xfrm>
                <a:off x="15609" y="3676"/>
                <a:ext cx="22" cy="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Oval 2"/>
          <p:cNvSpPr/>
          <p:nvPr/>
        </p:nvSpPr>
        <p:spPr>
          <a:xfrm>
            <a:off x="9727895" y="2324558"/>
            <a:ext cx="2016086" cy="2148289"/>
          </a:xfrm>
          <a:prstGeom prst="ellipse">
            <a:avLst/>
          </a:prstGeom>
          <a:solidFill>
            <a:srgbClr val="CCFFCC"/>
          </a:solidFill>
          <a:ln>
            <a:solidFill>
              <a:srgbClr val="0066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أنشطة وخدمات مركز القرار</a:t>
            </a:r>
          </a:p>
        </p:txBody>
      </p:sp>
      <p:sp>
        <p:nvSpPr>
          <p:cNvPr id="15" name="Oval 14"/>
          <p:cNvSpPr/>
          <p:nvPr/>
        </p:nvSpPr>
        <p:spPr>
          <a:xfrm>
            <a:off x="7612654" y="312339"/>
            <a:ext cx="1850835" cy="846772"/>
          </a:xfrm>
          <a:prstGeom prst="ellipse">
            <a:avLst/>
          </a:prstGeom>
          <a:solidFill>
            <a:srgbClr val="CCFFCC"/>
          </a:solidFill>
          <a:ln>
            <a:solidFill>
              <a:srgbClr val="0066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بناء الاستراتيجية</a:t>
            </a:r>
          </a:p>
        </p:txBody>
      </p:sp>
      <p:sp>
        <p:nvSpPr>
          <p:cNvPr id="16" name="Oval 15"/>
          <p:cNvSpPr/>
          <p:nvPr/>
        </p:nvSpPr>
        <p:spPr>
          <a:xfrm>
            <a:off x="7612653" y="1534869"/>
            <a:ext cx="1850835" cy="906104"/>
          </a:xfrm>
          <a:prstGeom prst="ellipse">
            <a:avLst/>
          </a:prstGeom>
          <a:solidFill>
            <a:srgbClr val="CCFFFF"/>
          </a:solidFill>
          <a:ln>
            <a:solidFill>
              <a:srgbClr val="0066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الاستشارات الإدارية</a:t>
            </a:r>
          </a:p>
        </p:txBody>
      </p:sp>
      <p:sp>
        <p:nvSpPr>
          <p:cNvPr id="17" name="Oval 16"/>
          <p:cNvSpPr/>
          <p:nvPr/>
        </p:nvSpPr>
        <p:spPr>
          <a:xfrm>
            <a:off x="7612653" y="2917114"/>
            <a:ext cx="1850835" cy="963176"/>
          </a:xfrm>
          <a:prstGeom prst="ellipse">
            <a:avLst/>
          </a:prstGeom>
          <a:solidFill>
            <a:srgbClr val="FFFFCC"/>
          </a:solidFill>
          <a:ln>
            <a:solidFill>
              <a:srgbClr val="0066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الدراسات و البحوث الاقتصادية و المالية</a:t>
            </a:r>
          </a:p>
        </p:txBody>
      </p:sp>
      <p:sp>
        <p:nvSpPr>
          <p:cNvPr id="18" name="Oval 17"/>
          <p:cNvSpPr/>
          <p:nvPr/>
        </p:nvSpPr>
        <p:spPr>
          <a:xfrm>
            <a:off x="7612653" y="4503718"/>
            <a:ext cx="1850835" cy="846772"/>
          </a:xfrm>
          <a:prstGeom prst="ellipse">
            <a:avLst/>
          </a:prstGeom>
          <a:solidFill>
            <a:srgbClr val="99CCFF"/>
          </a:solidFill>
          <a:ln>
            <a:solidFill>
              <a:srgbClr val="0066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دراسات الموارد البشرية</a:t>
            </a:r>
          </a:p>
        </p:txBody>
      </p:sp>
      <p:sp>
        <p:nvSpPr>
          <p:cNvPr id="19" name="Oval 18"/>
          <p:cNvSpPr/>
          <p:nvPr/>
        </p:nvSpPr>
        <p:spPr>
          <a:xfrm>
            <a:off x="7612653" y="5434935"/>
            <a:ext cx="1850835" cy="846772"/>
          </a:xfrm>
          <a:prstGeom prst="ellipse">
            <a:avLst/>
          </a:prstGeom>
          <a:solidFill>
            <a:srgbClr val="FFCCFF"/>
          </a:solidFill>
          <a:ln>
            <a:solidFill>
              <a:srgbClr val="0066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دراسات إدارة المشاريع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578561" y="187081"/>
            <a:ext cx="3839972" cy="1015663"/>
          </a:xfrm>
          <a:prstGeom prst="rect">
            <a:avLst/>
          </a:prstGeom>
          <a:solidFill>
            <a:srgbClr val="CCFFCC"/>
          </a:solidFill>
          <a:ln>
            <a:solidFill>
              <a:srgbClr val="006600"/>
            </a:solidFill>
          </a:ln>
        </p:spPr>
        <p:txBody>
          <a:bodyPr wrap="square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ar-SA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التسويق وتنمية الأعمال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ar-SA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تطوير الأداء المالي والإداري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ar-SA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خطط العمل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ar-SA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تطوير الأفكار والمشاريع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ar-SA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تقييم الأداء والفعالية وتصحيح المسار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466615" y="1387769"/>
            <a:ext cx="4968498" cy="1384995"/>
          </a:xfrm>
          <a:prstGeom prst="rect">
            <a:avLst/>
          </a:prstGeom>
          <a:solidFill>
            <a:srgbClr val="CCFFFF"/>
          </a:solidFill>
          <a:ln>
            <a:solidFill>
              <a:srgbClr val="006600"/>
            </a:solidFill>
          </a:ln>
        </p:spPr>
        <p:txBody>
          <a:bodyPr wrap="square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ar-SA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تطوير النظم الإدارية و المالية و التشغيلية و الهياكل التنظيمية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ar-SA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تحليل و تقييم العمليات و إعادة هندسة نظم العمل </a:t>
            </a: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BPR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ar-SA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تحليل العمل و التوصيف الوظيفي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ar-SA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الحلول المساندة لاستخدامات أنظمة المعلومات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ar-SA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حلول الجودة الشاملة </a:t>
            </a: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TQM.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ar-SA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قياس و تقييم و تطوير الأداء الفردي و الجماعي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ar-SA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التحليل المؤسسي و تحليل السياسات العامة و الاحتياجات التشريعية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582233" y="2957790"/>
            <a:ext cx="3839972" cy="1384995"/>
          </a:xfrm>
          <a:prstGeom prst="rect">
            <a:avLst/>
          </a:prstGeom>
          <a:solidFill>
            <a:srgbClr val="FFFFCC"/>
          </a:solidFill>
          <a:ln>
            <a:solidFill>
              <a:srgbClr val="006600"/>
            </a:solidFill>
          </a:ln>
        </p:spPr>
        <p:txBody>
          <a:bodyPr wrap="square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ar-SA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تحليل اقتصاديات النظم و دراسات الجدوى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ar-SA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دراسات و بحوث السوق و التسويق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ar-SA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دراسات فرص الاستثمار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ar-SA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إعادة هيكلة رأس المال و دراسات و خطط التمويل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ar-SA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دراسات التقييم و الاندماج و الاستحواذ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ar-SA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التحليل القطاعي للأنشطة و الصناعات.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ar-SA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اقتصاديات البيئة واستراتيجيات التنمية الإقليمية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578561" y="4419272"/>
            <a:ext cx="3839972" cy="1015663"/>
          </a:xfrm>
          <a:prstGeom prst="rect">
            <a:avLst/>
          </a:prstGeom>
          <a:solidFill>
            <a:srgbClr val="99CCFF"/>
          </a:solidFill>
          <a:ln>
            <a:solidFill>
              <a:srgbClr val="006600"/>
            </a:solidFill>
          </a:ln>
        </p:spPr>
        <p:txBody>
          <a:bodyPr wrap="square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ar-SA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تطوير آليات و ضوابط تحسين إنتاجية و أداء العاملين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ar-SA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تحديد الاحتياجات التدريبية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ar-SA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التطوير والتدرج الوظيفي والمهني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ar-SA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سلم الرواتب و المزايا و سياسات تحفيز العاملين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ar-SA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خدمات الاختيار و التوظيف وبرامج السعودة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578561" y="5526478"/>
            <a:ext cx="3839972" cy="1015663"/>
          </a:xfrm>
          <a:prstGeom prst="rect">
            <a:avLst/>
          </a:prstGeom>
          <a:solidFill>
            <a:srgbClr val="FFCCFF"/>
          </a:solidFill>
          <a:ln>
            <a:solidFill>
              <a:srgbClr val="006600"/>
            </a:solidFill>
          </a:ln>
        </p:spPr>
        <p:txBody>
          <a:bodyPr wrap="square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ar-SA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التحليل والتخطيط والجدولة الزمنية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ar-SA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تخطيط احتياجات المواد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ar-SA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جدولة استخدامات الموارد المختلفة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ar-SA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المتابعة، و ضبط التكاليف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ar-SA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إدارة العقود</a:t>
            </a:r>
          </a:p>
        </p:txBody>
      </p:sp>
    </p:spTree>
    <p:extLst>
      <p:ext uri="{BB962C8B-B14F-4D97-AF65-F5344CB8AC3E}">
        <p14:creationId xmlns:p14="http://schemas.microsoft.com/office/powerpoint/2010/main" val="533101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 vert="horz" lIns="91440" tIns="45720" rIns="91440" bIns="45720" rtlCol="0" anchor="ctr"/>
          <a:lstStyle/>
          <a:p>
            <a:r>
              <a: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2018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pPr algn="ctr"/>
            <a:fld id="{54AFEE90-914E-4C46-B750-8EC881511070}" type="slidenum">
              <a:rPr lang="en-US"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ctr"/>
              <a:t>6</a:t>
            </a:fld>
            <a:endParaRPr lang="en-US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4" name="Group 1"/>
          <p:cNvGrpSpPr>
            <a:grpSpLocks noChangeAspect="1"/>
          </p:cNvGrpSpPr>
          <p:nvPr/>
        </p:nvGrpSpPr>
        <p:grpSpPr bwMode="auto">
          <a:xfrm>
            <a:off x="677334" y="581443"/>
            <a:ext cx="1229945" cy="1171376"/>
            <a:chOff x="2245" y="2085"/>
            <a:chExt cx="3600" cy="3600"/>
          </a:xfrm>
        </p:grpSpPr>
        <p:sp>
          <p:nvSpPr>
            <p:cNvPr id="5" name="AutoShape 11"/>
            <p:cNvSpPr>
              <a:spLocks noChangeAspect="1" noChangeArrowheads="1" noTextEdit="1"/>
            </p:cNvSpPr>
            <p:nvPr/>
          </p:nvSpPr>
          <p:spPr bwMode="auto">
            <a:xfrm>
              <a:off x="2245" y="2085"/>
              <a:ext cx="3600" cy="36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AutoShape 10"/>
            <p:cNvSpPr>
              <a:spLocks noChangeShapeType="1"/>
            </p:cNvSpPr>
            <p:nvPr/>
          </p:nvSpPr>
          <p:spPr bwMode="auto">
            <a:xfrm flipH="1">
              <a:off x="2965" y="4233"/>
              <a:ext cx="1820" cy="1"/>
            </a:xfrm>
            <a:prstGeom prst="straightConnector1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7" name="Group 2"/>
            <p:cNvGrpSpPr>
              <a:grpSpLocks/>
            </p:cNvGrpSpPr>
            <p:nvPr/>
          </p:nvGrpSpPr>
          <p:grpSpPr bwMode="auto">
            <a:xfrm>
              <a:off x="2245" y="2085"/>
              <a:ext cx="3600" cy="3600"/>
              <a:chOff x="15609" y="3626"/>
              <a:chExt cx="84" cy="80"/>
            </a:xfrm>
          </p:grpSpPr>
          <p:grpSp>
            <p:nvGrpSpPr>
              <p:cNvPr id="8" name="Group 4"/>
              <p:cNvGrpSpPr>
                <a:grpSpLocks/>
              </p:cNvGrpSpPr>
              <p:nvPr/>
            </p:nvGrpSpPr>
            <p:grpSpPr bwMode="auto">
              <a:xfrm>
                <a:off x="15627" y="3626"/>
                <a:ext cx="66" cy="80"/>
                <a:chOff x="15407" y="3094"/>
                <a:chExt cx="229" cy="337"/>
              </a:xfrm>
            </p:grpSpPr>
            <p:sp>
              <p:nvSpPr>
                <p:cNvPr id="10" name="AutoShape 9"/>
                <p:cNvSpPr>
                  <a:spLocks noChangeArrowheads="1"/>
                </p:cNvSpPr>
                <p:nvPr/>
              </p:nvSpPr>
              <p:spPr bwMode="auto">
                <a:xfrm rot="5400000">
                  <a:off x="15340" y="3226"/>
                  <a:ext cx="272" cy="138"/>
                </a:xfrm>
                <a:prstGeom prst="flowChartExtract">
                  <a:avLst/>
                </a:prstGeom>
                <a:noFill/>
                <a:ln w="25400">
                  <a:solidFill>
                    <a:srgbClr val="008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0000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11" name="Group 5"/>
                <p:cNvGrpSpPr>
                  <a:grpSpLocks/>
                </p:cNvGrpSpPr>
                <p:nvPr/>
              </p:nvGrpSpPr>
              <p:grpSpPr bwMode="auto">
                <a:xfrm>
                  <a:off x="15440" y="3094"/>
                  <a:ext cx="196" cy="125"/>
                  <a:chOff x="496" y="109"/>
                  <a:chExt cx="196" cy="125"/>
                </a:xfrm>
              </p:grpSpPr>
              <p:sp>
                <p:nvSpPr>
                  <p:cNvPr id="12" name="AutoShape 8"/>
                  <p:cNvSpPr>
                    <a:spLocks noChangeArrowheads="1"/>
                  </p:cNvSpPr>
                  <p:nvPr/>
                </p:nvSpPr>
                <p:spPr bwMode="auto">
                  <a:xfrm>
                    <a:off x="496" y="110"/>
                    <a:ext cx="111" cy="123"/>
                  </a:xfrm>
                  <a:prstGeom prst="flowChartDecision">
                    <a:avLst/>
                  </a:prstGeom>
                  <a:solidFill>
                    <a:srgbClr val="FFFFFF"/>
                  </a:solidFill>
                  <a:ln w="15875">
                    <a:solidFill>
                      <a:srgbClr val="FF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3" name="AutoShape 7"/>
                  <p:cNvSpPr>
                    <a:spLocks noChangeArrowheads="1"/>
                  </p:cNvSpPr>
                  <p:nvPr/>
                </p:nvSpPr>
                <p:spPr bwMode="auto">
                  <a:xfrm>
                    <a:off x="535" y="111"/>
                    <a:ext cx="111" cy="123"/>
                  </a:xfrm>
                  <a:prstGeom prst="flowChartDecision">
                    <a:avLst/>
                  </a:prstGeom>
                  <a:solidFill>
                    <a:srgbClr val="FFFFFF"/>
                  </a:solidFill>
                  <a:ln w="15875">
                    <a:solidFill>
                      <a:srgbClr val="0000FF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4" name="AutoShape 6"/>
                  <p:cNvSpPr>
                    <a:spLocks noChangeArrowheads="1"/>
                  </p:cNvSpPr>
                  <p:nvPr/>
                </p:nvSpPr>
                <p:spPr bwMode="auto">
                  <a:xfrm>
                    <a:off x="581" y="109"/>
                    <a:ext cx="111" cy="123"/>
                  </a:xfrm>
                  <a:prstGeom prst="flowChartDecision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9" name="Rectangle 3"/>
              <p:cNvSpPr>
                <a:spLocks noChangeArrowheads="1"/>
              </p:cNvSpPr>
              <p:nvPr/>
            </p:nvSpPr>
            <p:spPr bwMode="auto">
              <a:xfrm>
                <a:off x="15609" y="3676"/>
                <a:ext cx="22" cy="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6" name="Rectangle 15"/>
          <p:cNvSpPr/>
          <p:nvPr/>
        </p:nvSpPr>
        <p:spPr>
          <a:xfrm>
            <a:off x="2172532" y="1997839"/>
            <a:ext cx="7883909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>
              <a:buFont typeface="Wingdings" pitchFamily="2" charset="2"/>
              <a:buChar char="Ø"/>
            </a:pPr>
            <a:r>
              <a:rPr lang="ar-SA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دراسات الجدوى الاقتصادية 			27</a:t>
            </a: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 algn="ctr">
              <a:buFont typeface="Wingdings" pitchFamily="2" charset="2"/>
              <a:buChar char="Ø"/>
            </a:pPr>
            <a:r>
              <a:rPr lang="ar-SA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دراسات و بحوث السوق 			10</a:t>
            </a: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 algn="ctr">
              <a:buFont typeface="Wingdings" pitchFamily="2" charset="2"/>
              <a:buChar char="Ø"/>
            </a:pPr>
            <a:r>
              <a:rPr lang="ar-SA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دراسات التنظيم الإداري 			21</a:t>
            </a: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 algn="ctr">
              <a:buFont typeface="Wingdings" pitchFamily="2" charset="2"/>
              <a:buChar char="Ø"/>
            </a:pPr>
            <a:r>
              <a:rPr lang="ar-SA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التخطيط الاستراتيجي 			8</a:t>
            </a: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 algn="ctr">
              <a:buFont typeface="Wingdings" pitchFamily="2" charset="2"/>
              <a:buChar char="Ø"/>
            </a:pPr>
            <a:r>
              <a:rPr lang="ar-SA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خطط العمل 					6</a:t>
            </a:r>
          </a:p>
          <a:p>
            <a:pPr marL="457200" indent="-457200" algn="ctr">
              <a:buFont typeface="Wingdings" pitchFamily="2" charset="2"/>
              <a:buChar char="Ø"/>
            </a:pPr>
            <a:r>
              <a:rPr lang="ar-SA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التحليل المؤسسي و القطاعي 		8</a:t>
            </a: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 algn="ctr">
              <a:buFont typeface="Wingdings" pitchFamily="2" charset="2"/>
              <a:buChar char="Ø"/>
            </a:pPr>
            <a:r>
              <a:rPr lang="ar-SA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الدراسات المالية و التمويل و الاستثمار	12</a:t>
            </a: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" name="Title 1">
            <a:extLst>
              <a:ext uri="{FF2B5EF4-FFF2-40B4-BE49-F238E27FC236}">
                <a16:creationId xmlns="" xmlns:a16="http://schemas.microsoft.com/office/drawing/2014/main" id="{244485E3-5D33-4014-9300-6AEFEFBEC862}"/>
              </a:ext>
            </a:extLst>
          </p:cNvPr>
          <p:cNvSpPr txBox="1">
            <a:spLocks/>
          </p:cNvSpPr>
          <p:nvPr/>
        </p:nvSpPr>
        <p:spPr>
          <a:xfrm>
            <a:off x="2941348" y="581443"/>
            <a:ext cx="8291844" cy="85848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pPr rtl="1"/>
            <a:r>
              <a:rPr lang="ar-SA" sz="2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نماذج مختارة من سابقة الخبرة</a:t>
            </a: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4017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 vert="horz" lIns="91440" tIns="45720" rIns="91440" bIns="45720" rtlCol="0" anchor="ctr"/>
          <a:lstStyle/>
          <a:p>
            <a:r>
              <a:rPr 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2019</a:t>
            </a:r>
            <a:endParaRPr lang="en-US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pPr algn="ctr"/>
            <a:fld id="{54AFEE90-914E-4C46-B750-8EC881511070}" type="slidenum">
              <a:rPr lang="en-US"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ctr"/>
              <a:t>7</a:t>
            </a:fld>
            <a:endParaRPr lang="en-US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4" name="Group 1"/>
          <p:cNvGrpSpPr>
            <a:grpSpLocks noChangeAspect="1"/>
          </p:cNvGrpSpPr>
          <p:nvPr/>
        </p:nvGrpSpPr>
        <p:grpSpPr bwMode="auto">
          <a:xfrm>
            <a:off x="677334" y="659474"/>
            <a:ext cx="1229945" cy="1171376"/>
            <a:chOff x="2245" y="2085"/>
            <a:chExt cx="3600" cy="3600"/>
          </a:xfrm>
        </p:grpSpPr>
        <p:sp>
          <p:nvSpPr>
            <p:cNvPr id="5" name="AutoShape 11"/>
            <p:cNvSpPr>
              <a:spLocks noChangeAspect="1" noChangeArrowheads="1" noTextEdit="1"/>
            </p:cNvSpPr>
            <p:nvPr/>
          </p:nvSpPr>
          <p:spPr bwMode="auto">
            <a:xfrm>
              <a:off x="2245" y="2085"/>
              <a:ext cx="3600" cy="36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AutoShape 10"/>
            <p:cNvSpPr>
              <a:spLocks noChangeShapeType="1"/>
            </p:cNvSpPr>
            <p:nvPr/>
          </p:nvSpPr>
          <p:spPr bwMode="auto">
            <a:xfrm flipH="1">
              <a:off x="2965" y="4233"/>
              <a:ext cx="1820" cy="1"/>
            </a:xfrm>
            <a:prstGeom prst="straightConnector1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7" name="Group 2"/>
            <p:cNvGrpSpPr>
              <a:grpSpLocks/>
            </p:cNvGrpSpPr>
            <p:nvPr/>
          </p:nvGrpSpPr>
          <p:grpSpPr bwMode="auto">
            <a:xfrm>
              <a:off x="2245" y="2085"/>
              <a:ext cx="3600" cy="3600"/>
              <a:chOff x="15609" y="3626"/>
              <a:chExt cx="84" cy="80"/>
            </a:xfrm>
          </p:grpSpPr>
          <p:grpSp>
            <p:nvGrpSpPr>
              <p:cNvPr id="8" name="Group 4"/>
              <p:cNvGrpSpPr>
                <a:grpSpLocks/>
              </p:cNvGrpSpPr>
              <p:nvPr/>
            </p:nvGrpSpPr>
            <p:grpSpPr bwMode="auto">
              <a:xfrm>
                <a:off x="15627" y="3626"/>
                <a:ext cx="66" cy="80"/>
                <a:chOff x="15407" y="3094"/>
                <a:chExt cx="229" cy="337"/>
              </a:xfrm>
            </p:grpSpPr>
            <p:sp>
              <p:nvSpPr>
                <p:cNvPr id="10" name="AutoShape 9"/>
                <p:cNvSpPr>
                  <a:spLocks noChangeArrowheads="1"/>
                </p:cNvSpPr>
                <p:nvPr/>
              </p:nvSpPr>
              <p:spPr bwMode="auto">
                <a:xfrm rot="5400000">
                  <a:off x="15340" y="3226"/>
                  <a:ext cx="272" cy="138"/>
                </a:xfrm>
                <a:prstGeom prst="flowChartExtract">
                  <a:avLst/>
                </a:prstGeom>
                <a:noFill/>
                <a:ln w="25400">
                  <a:solidFill>
                    <a:srgbClr val="008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0000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11" name="Group 5"/>
                <p:cNvGrpSpPr>
                  <a:grpSpLocks/>
                </p:cNvGrpSpPr>
                <p:nvPr/>
              </p:nvGrpSpPr>
              <p:grpSpPr bwMode="auto">
                <a:xfrm>
                  <a:off x="15440" y="3094"/>
                  <a:ext cx="196" cy="125"/>
                  <a:chOff x="496" y="109"/>
                  <a:chExt cx="196" cy="125"/>
                </a:xfrm>
              </p:grpSpPr>
              <p:sp>
                <p:nvSpPr>
                  <p:cNvPr id="12" name="AutoShape 8"/>
                  <p:cNvSpPr>
                    <a:spLocks noChangeArrowheads="1"/>
                  </p:cNvSpPr>
                  <p:nvPr/>
                </p:nvSpPr>
                <p:spPr bwMode="auto">
                  <a:xfrm>
                    <a:off x="496" y="110"/>
                    <a:ext cx="111" cy="123"/>
                  </a:xfrm>
                  <a:prstGeom prst="flowChartDecision">
                    <a:avLst/>
                  </a:prstGeom>
                  <a:solidFill>
                    <a:srgbClr val="FFFFFF"/>
                  </a:solidFill>
                  <a:ln w="15875">
                    <a:solidFill>
                      <a:srgbClr val="FF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3" name="AutoShape 7"/>
                  <p:cNvSpPr>
                    <a:spLocks noChangeArrowheads="1"/>
                  </p:cNvSpPr>
                  <p:nvPr/>
                </p:nvSpPr>
                <p:spPr bwMode="auto">
                  <a:xfrm>
                    <a:off x="535" y="111"/>
                    <a:ext cx="111" cy="123"/>
                  </a:xfrm>
                  <a:prstGeom prst="flowChartDecision">
                    <a:avLst/>
                  </a:prstGeom>
                  <a:solidFill>
                    <a:srgbClr val="FFFFFF"/>
                  </a:solidFill>
                  <a:ln w="15875">
                    <a:solidFill>
                      <a:srgbClr val="0000FF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4" name="AutoShape 6"/>
                  <p:cNvSpPr>
                    <a:spLocks noChangeArrowheads="1"/>
                  </p:cNvSpPr>
                  <p:nvPr/>
                </p:nvSpPr>
                <p:spPr bwMode="auto">
                  <a:xfrm>
                    <a:off x="581" y="109"/>
                    <a:ext cx="111" cy="123"/>
                  </a:xfrm>
                  <a:prstGeom prst="flowChartDecision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9" name="Rectangle 3"/>
              <p:cNvSpPr>
                <a:spLocks noChangeArrowheads="1"/>
              </p:cNvSpPr>
              <p:nvPr/>
            </p:nvSpPr>
            <p:spPr bwMode="auto">
              <a:xfrm>
                <a:off x="15609" y="3676"/>
                <a:ext cx="22" cy="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5479108"/>
              </p:ext>
            </p:extLst>
          </p:nvPr>
        </p:nvGraphicFramePr>
        <p:xfrm>
          <a:off x="1956350" y="1245162"/>
          <a:ext cx="8388122" cy="4974793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401930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36881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18336">
                <a:tc>
                  <a:txBody>
                    <a:bodyPr/>
                    <a:lstStyle/>
                    <a:p>
                      <a:pPr algn="r" rtl="1"/>
                      <a:r>
                        <a:rPr lang="ar-SA" sz="14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مؤسسة البريد السعودي</a:t>
                      </a:r>
                      <a:endParaRPr lang="en-US" sz="105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7860" marR="57860" marT="0" marB="0"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140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البنك السعودي للتسليف و الادخار</a:t>
                      </a:r>
                      <a:endParaRPr lang="en-US" sz="105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7860" marR="5786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18336">
                <a:tc>
                  <a:txBody>
                    <a:bodyPr/>
                    <a:lstStyle/>
                    <a:p>
                      <a:pPr algn="r" rtl="1"/>
                      <a:r>
                        <a:rPr lang="ar-SA" sz="14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مؤسسة نوارس نجد للتجارة</a:t>
                      </a:r>
                      <a:endParaRPr lang="en-US" sz="105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7860" marR="57860" marT="0" marB="0"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140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اتحاد المصدرين و المستوردين العرب</a:t>
                      </a:r>
                      <a:endParaRPr lang="en-US" sz="105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7860" marR="5786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18336">
                <a:tc>
                  <a:txBody>
                    <a:bodyPr/>
                    <a:lstStyle/>
                    <a:p>
                      <a:pPr algn="r" rtl="1"/>
                      <a:r>
                        <a:rPr lang="ar-SA" sz="14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مجموعة الشويعر</a:t>
                      </a:r>
                      <a:endParaRPr lang="en-US" sz="105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7860" marR="57860" marT="0" marB="0"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140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شركة اليمامة للصناعات الحديدية</a:t>
                      </a:r>
                      <a:endParaRPr lang="en-US" sz="105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7860" marR="5786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39185">
                <a:tc>
                  <a:txBody>
                    <a:bodyPr/>
                    <a:lstStyle/>
                    <a:p>
                      <a:pPr algn="r" rtl="1"/>
                      <a:r>
                        <a:rPr lang="ar-SA" sz="14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شركة ألفا لويدز (وسطاء تأمين) في دبي</a:t>
                      </a:r>
                      <a:endParaRPr lang="en-US" sz="105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7860" marR="57860" marT="0" marB="0"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140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شركة حدادة</a:t>
                      </a:r>
                      <a:endParaRPr lang="en-US" sz="105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7860" marR="5786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60034">
                <a:tc>
                  <a:txBody>
                    <a:bodyPr/>
                    <a:lstStyle/>
                    <a:p>
                      <a:pPr algn="r" rtl="1"/>
                      <a:r>
                        <a:rPr lang="ar-SA" sz="14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مؤسسة معالم الحديد</a:t>
                      </a:r>
                      <a:endParaRPr lang="en-US" sz="105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7860" marR="57860" marT="0" marB="0"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140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شركة مبادئ المعادن</a:t>
                      </a:r>
                      <a:endParaRPr lang="en-US" sz="105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7860" marR="5786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09532">
                <a:tc>
                  <a:txBody>
                    <a:bodyPr/>
                    <a:lstStyle/>
                    <a:p>
                      <a:pPr algn="r" rtl="1"/>
                      <a:r>
                        <a:rPr lang="ar-SA" sz="14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مصنع ماهر سراس و شريكه للحلويات و الشيكولاتة</a:t>
                      </a:r>
                      <a:endParaRPr lang="en-US" sz="105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7860" marR="57860" marT="0" marB="0"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140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مصنع حسين صدقة أبو نار للحلويات و الشيكولاتة</a:t>
                      </a:r>
                      <a:endParaRPr lang="en-US" sz="105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7860" marR="57860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28761">
                <a:tc>
                  <a:txBody>
                    <a:bodyPr/>
                    <a:lstStyle/>
                    <a:p>
                      <a:pPr algn="r" rtl="1"/>
                      <a:r>
                        <a:rPr lang="ar-SA" sz="14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الهيئة العامة للسياحة والتراث الوطني</a:t>
                      </a:r>
                      <a:endParaRPr lang="en-US" sz="105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7860" marR="57860" marT="0" marB="0"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14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المدارس العربية الأهلية</a:t>
                      </a:r>
                      <a:endParaRPr lang="en-US" sz="105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7860" marR="57860" marT="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40344">
                <a:tc>
                  <a:txBody>
                    <a:bodyPr/>
                    <a:lstStyle/>
                    <a:p>
                      <a:pPr algn="r" rtl="1"/>
                      <a:r>
                        <a:rPr lang="ar-SA" sz="14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شركة ابو نيان للتجارة و الاستثمار </a:t>
                      </a:r>
                      <a:endParaRPr lang="en-US" sz="105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7860" marR="57860" marT="0" marB="0"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140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شركة الشرق الأوسط لصناعة الورق</a:t>
                      </a:r>
                      <a:endParaRPr lang="en-US" sz="105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7860" marR="57860" marT="0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95388">
                <a:tc>
                  <a:txBody>
                    <a:bodyPr/>
                    <a:lstStyle/>
                    <a:p>
                      <a:pPr algn="r" rtl="1"/>
                      <a:r>
                        <a:rPr lang="ar-SA" sz="14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برنامج مكافحة التدخين بوزارة الصحة </a:t>
                      </a:r>
                      <a:endParaRPr lang="en-US" sz="105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7860" marR="57860" marT="0" marB="0"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140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المؤسسة الأهلية النموذجية لمطوفي حجاج جنوب شرق آسيا</a:t>
                      </a:r>
                      <a:endParaRPr lang="en-US" sz="105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7860" marR="57860" marT="0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44977">
                <a:tc>
                  <a:txBody>
                    <a:bodyPr/>
                    <a:lstStyle/>
                    <a:p>
                      <a:pPr algn="r" rtl="1"/>
                      <a:r>
                        <a:rPr lang="ar-SA" sz="14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شركة فوز للاستشمار</a:t>
                      </a:r>
                      <a:endParaRPr lang="en-US" sz="105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7860" marR="57860" marT="0" marB="0"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140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شركة مصنع دهانات المملكة</a:t>
                      </a:r>
                      <a:endParaRPr lang="en-US" sz="105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7860" marR="57860" marT="0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25865">
                <a:tc>
                  <a:txBody>
                    <a:bodyPr/>
                    <a:lstStyle/>
                    <a:p>
                      <a:pPr algn="r" rtl="1"/>
                      <a:r>
                        <a:rPr lang="ar-SA" sz="14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شركة مجموعة عبد اللطيف العيسى القابضة </a:t>
                      </a:r>
                      <a:endParaRPr lang="en-US" sz="105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7860" marR="57860" marT="0" marB="0"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140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شركة شأس لخدمات المياه</a:t>
                      </a:r>
                      <a:endParaRPr lang="en-US" sz="105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7860" marR="57860" marT="0" marB="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24127">
                <a:tc>
                  <a:txBody>
                    <a:bodyPr/>
                    <a:lstStyle/>
                    <a:p>
                      <a:pPr algn="r" rtl="1"/>
                      <a:r>
                        <a:rPr lang="ar-SA" sz="14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شركة اليمامة للجرانيت و الرخام</a:t>
                      </a:r>
                      <a:endParaRPr lang="en-US" sz="105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7860" marR="57860" marT="0" marB="0"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140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مؤسسة النقد العربي السعودي</a:t>
                      </a:r>
                      <a:endParaRPr lang="en-US" sz="105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7860" marR="57860" marT="0" marB="0" anchor="ctr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11965">
                <a:tc>
                  <a:txBody>
                    <a:bodyPr/>
                    <a:lstStyle/>
                    <a:p>
                      <a:pPr algn="r" rtl="1"/>
                      <a:r>
                        <a:rPr lang="ar-SA" sz="14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الشركة السعودية للورق و إعادة التدوير</a:t>
                      </a:r>
                      <a:endParaRPr lang="en-US" sz="105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7860" marR="57860" marT="0" marB="0"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140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الغرفة التجارية الصناعية الرياض</a:t>
                      </a:r>
                      <a:endParaRPr lang="en-US" sz="105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7860" marR="57860" marT="0" marB="0" anchor="ctr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08492">
                <a:tc>
                  <a:txBody>
                    <a:bodyPr/>
                    <a:lstStyle/>
                    <a:p>
                      <a:pPr algn="r" rtl="1"/>
                      <a:r>
                        <a:rPr lang="ar-SA" sz="14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شركة مجموعة فاما القابضة</a:t>
                      </a:r>
                      <a:endParaRPr lang="en-US" sz="105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7860" marR="57860" marT="0" marB="0"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140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مجموعة ديار نجد القابضة</a:t>
                      </a:r>
                      <a:endParaRPr lang="en-US" sz="105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7860" marR="57860" marT="0" marB="0" anchor="ctr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197695">
                <a:tc>
                  <a:txBody>
                    <a:bodyPr/>
                    <a:lstStyle/>
                    <a:p>
                      <a:pPr algn="r" rtl="1"/>
                      <a:r>
                        <a:rPr lang="ar-SA" sz="14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شركة الإحساء للتنمية</a:t>
                      </a:r>
                      <a:endParaRPr lang="en-US" sz="105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7860" marR="57860" marT="0" marB="0"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140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شركة فاد للمقاولات</a:t>
                      </a:r>
                      <a:endParaRPr lang="en-US" sz="105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7860" marR="57860" marT="0" marB="0" anchor="ctr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197695">
                <a:tc>
                  <a:txBody>
                    <a:bodyPr/>
                    <a:lstStyle/>
                    <a:p>
                      <a:pPr algn="r" rtl="1"/>
                      <a:r>
                        <a:rPr lang="ar-SA" sz="14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مجموعة الفوزان للتجارة و الصناعة</a:t>
                      </a:r>
                      <a:endParaRPr lang="en-US" sz="105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7860" marR="57860" marT="0" marB="0"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140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شركة صلة الرياضية</a:t>
                      </a:r>
                      <a:endParaRPr lang="en-US" sz="105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7860" marR="57860" marT="0" marB="0" anchor="ctr"/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197695">
                <a:tc>
                  <a:txBody>
                    <a:bodyPr/>
                    <a:lstStyle/>
                    <a:p>
                      <a:pPr algn="r" rtl="1"/>
                      <a:r>
                        <a:rPr lang="ar-SA" sz="14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الشركة المحلية الزراعية</a:t>
                      </a:r>
                      <a:endParaRPr lang="en-US" sz="105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7860" marR="57860" marT="0" marB="0"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140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الشركة السعودية للمناشير</a:t>
                      </a:r>
                      <a:endParaRPr lang="en-US" sz="105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7860" marR="57860" marT="0" marB="0" anchor="ctr"/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04438">
                <a:tc>
                  <a:txBody>
                    <a:bodyPr/>
                    <a:lstStyle/>
                    <a:p>
                      <a:pPr algn="r" rtl="1"/>
                      <a:r>
                        <a:rPr lang="ar-SA" sz="14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شركة التعليم النوعي القابضة</a:t>
                      </a:r>
                      <a:endParaRPr lang="en-US" sz="105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7860" marR="57860" marT="0" marB="0"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140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شركة الرضوان للخرسانة الجاهزة</a:t>
                      </a:r>
                      <a:endParaRPr lang="en-US" sz="105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7860" marR="57860" marT="0" marB="0" anchor="ctr"/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197695">
                <a:tc>
                  <a:txBody>
                    <a:bodyPr/>
                    <a:lstStyle/>
                    <a:p>
                      <a:pPr algn="r" rtl="1"/>
                      <a:r>
                        <a:rPr lang="ar-SA" sz="14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وزارة الشئون البلدية و القروية</a:t>
                      </a:r>
                      <a:endParaRPr lang="en-US" sz="105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7860" marR="57860" marT="0" marB="0"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140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وزارة العمل</a:t>
                      </a:r>
                      <a:endParaRPr lang="en-US" sz="105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7860" marR="57860" marT="0" marB="0" anchor="ctr"/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197695">
                <a:tc>
                  <a:txBody>
                    <a:bodyPr/>
                    <a:lstStyle/>
                    <a:p>
                      <a:pPr algn="r" rtl="1"/>
                      <a:r>
                        <a:rPr lang="ar-SA" sz="14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شركة العبقرية القابضة</a:t>
                      </a:r>
                      <a:endParaRPr lang="en-US" sz="105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7860" marR="57860" marT="0" marB="0"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14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مجموعة شركات بن </a:t>
                      </a:r>
                      <a:r>
                        <a:rPr lang="ar-SA" sz="1400" dirty="0" err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شيهون</a:t>
                      </a:r>
                      <a:endParaRPr lang="en-US" sz="105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7860" marR="57860" marT="0" marB="0" anchor="ctr"/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197695">
                <a:tc>
                  <a:txBody>
                    <a:bodyPr/>
                    <a:lstStyle/>
                    <a:p>
                      <a:pPr algn="r" rtl="1"/>
                      <a:r>
                        <a:rPr lang="ar-SA" sz="14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شركة هيف للمقاولات والتجارة</a:t>
                      </a:r>
                      <a:endParaRPr lang="en-US" sz="105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7860" marR="57860" marT="0" marB="0"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14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شركة الحرفي للمقاولات و الكسارات</a:t>
                      </a:r>
                      <a:endParaRPr lang="en-US" sz="105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7860" marR="57860" marT="0" marB="0" anchor="ctr"/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17" name="Title 1">
            <a:extLst>
              <a:ext uri="{FF2B5EF4-FFF2-40B4-BE49-F238E27FC236}">
                <a16:creationId xmlns="" xmlns:a16="http://schemas.microsoft.com/office/drawing/2014/main" id="{1EF1DEAD-BC6A-4F0F-A464-6709AFB4B9A8}"/>
              </a:ext>
            </a:extLst>
          </p:cNvPr>
          <p:cNvSpPr txBox="1">
            <a:spLocks/>
          </p:cNvSpPr>
          <p:nvPr/>
        </p:nvSpPr>
        <p:spPr>
          <a:xfrm>
            <a:off x="2817313" y="211969"/>
            <a:ext cx="7471171" cy="85848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 anchorCtr="0">
            <a:normAutofit/>
          </a:bodyPr>
          <a:lstStyle>
            <a:defPPr>
              <a:defRPr lang="ar-SA"/>
            </a:defPPr>
            <a:lvl1pPr algn="ctr">
              <a:spcBef>
                <a:spcPct val="0"/>
              </a:spcBef>
              <a:buNone/>
              <a:defRPr sz="2800" b="1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ar-SA" dirty="0"/>
              <a:t>عينة مختارة من أهم العملاء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69540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1328</TotalTime>
  <Words>535</Words>
  <Application>Microsoft Office PowerPoint</Application>
  <PresentationFormat>Widescreen</PresentationFormat>
  <Paragraphs>129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Tahoma</vt:lpstr>
      <vt:lpstr>Times New Roman</vt:lpstr>
      <vt:lpstr>Trebuchet MS</vt:lpstr>
      <vt:lpstr>Wingdings</vt:lpstr>
      <vt:lpstr>Wingdings 3</vt:lpstr>
      <vt:lpstr>Facet</vt:lpstr>
      <vt:lpstr>مركز القرار للاستشارات Decision Center Consults - DCC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Hassen El Kady</dc:creator>
  <cp:lastModifiedBy>Md.noor</cp:lastModifiedBy>
  <cp:revision>116</cp:revision>
  <cp:lastPrinted>2020-02-17T07:15:19Z</cp:lastPrinted>
  <dcterms:created xsi:type="dcterms:W3CDTF">2018-05-02T11:51:59Z</dcterms:created>
  <dcterms:modified xsi:type="dcterms:W3CDTF">2020-02-17T07:15:24Z</dcterms:modified>
</cp:coreProperties>
</file>